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2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3"/>
  </p:notesMasterIdLst>
  <p:sldIdLst>
    <p:sldId id="256" r:id="rId2"/>
    <p:sldId id="390" r:id="rId3"/>
    <p:sldId id="412" r:id="rId4"/>
    <p:sldId id="445" r:id="rId5"/>
    <p:sldId id="448" r:id="rId6"/>
    <p:sldId id="447" r:id="rId7"/>
    <p:sldId id="452" r:id="rId8"/>
    <p:sldId id="381" r:id="rId9"/>
    <p:sldId id="423" r:id="rId10"/>
    <p:sldId id="413" r:id="rId11"/>
    <p:sldId id="442" r:id="rId12"/>
    <p:sldId id="414" r:id="rId13"/>
    <p:sldId id="400" r:id="rId14"/>
    <p:sldId id="427" r:id="rId15"/>
    <p:sldId id="416" r:id="rId16"/>
    <p:sldId id="419" r:id="rId17"/>
    <p:sldId id="417" r:id="rId18"/>
    <p:sldId id="428" r:id="rId19"/>
    <p:sldId id="402" r:id="rId20"/>
    <p:sldId id="420" r:id="rId21"/>
    <p:sldId id="421" r:id="rId22"/>
    <p:sldId id="453" r:id="rId23"/>
    <p:sldId id="429" r:id="rId24"/>
    <p:sldId id="430" r:id="rId25"/>
    <p:sldId id="403" r:id="rId26"/>
    <p:sldId id="431" r:id="rId27"/>
    <p:sldId id="432" r:id="rId28"/>
    <p:sldId id="433" r:id="rId29"/>
    <p:sldId id="451" r:id="rId30"/>
    <p:sldId id="434" r:id="rId31"/>
    <p:sldId id="435" r:id="rId32"/>
    <p:sldId id="443" r:id="rId33"/>
    <p:sldId id="444" r:id="rId34"/>
    <p:sldId id="396" r:id="rId35"/>
    <p:sldId id="436" r:id="rId36"/>
    <p:sldId id="441" r:id="rId37"/>
    <p:sldId id="454" r:id="rId38"/>
    <p:sldId id="455" r:id="rId39"/>
    <p:sldId id="456" r:id="rId40"/>
    <p:sldId id="457" r:id="rId41"/>
    <p:sldId id="458" r:id="rId4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2041" userDrawn="1">
          <p15:clr>
            <a:srgbClr val="A4A3A4"/>
          </p15:clr>
        </p15:guide>
        <p15:guide id="2" orient="horz" pos="2160">
          <p15:clr>
            <a:srgbClr val="A4A3A4"/>
          </p15:clr>
        </p15:guide>
        <p15:guide id="3" pos="136" userDrawn="1">
          <p15:clr>
            <a:srgbClr val="A4A3A4"/>
          </p15:clr>
        </p15:guide>
        <p15:guide id="4" pos="476" userDrawn="1">
          <p15:clr>
            <a:srgbClr val="A4A3A4"/>
          </p15:clr>
        </p15:guide>
        <p15:guide id="5" pos="562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A7C"/>
    <a:srgbClr val="005691"/>
    <a:srgbClr val="40608E"/>
    <a:srgbClr val="20568D"/>
    <a:srgbClr val="FAFA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DE382CF-79DD-4C6F-9A84-C5630B0D870C}" v="909" dt="2021-09-01T09:38:19.676"/>
  </p1510:revLst>
</p1510:revInfo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主题样式 1 - 个性色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A111915-BE36-4E01-A7E5-04B1672EAD32}" styleName="浅色样式 2 - 强调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F2DE63D5-997A-4646-A377-4702673A728D}" styleName="浅色样式 2 - 强调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浅色样式 1 - 强调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BDBED569-4797-4DF1-A0F4-6AAB3CD982D8}" styleName="浅色样式 3 - 强调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74C1A8A3-306A-4EB7-A6B1-4F7E0EB9C5D6}" styleName="中度样式 3 - 强调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C083E6E3-FA7D-4D7B-A595-EF9225AFEA82}" styleName="浅色样式 1 - 强调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8EC20E35-A176-4012-BC5E-935CFFF8708E}" styleName="中度样式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浅色样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737" autoAdjust="0"/>
    <p:restoredTop sz="94420" autoAdjust="0"/>
  </p:normalViewPr>
  <p:slideViewPr>
    <p:cSldViewPr snapToGrid="0" showGuides="1">
      <p:cViewPr varScale="1">
        <p:scale>
          <a:sx n="78" d="100"/>
          <a:sy n="78" d="100"/>
        </p:scale>
        <p:origin x="867" y="48"/>
      </p:cViewPr>
      <p:guideLst>
        <p:guide pos="2041"/>
        <p:guide orient="horz" pos="2160"/>
        <p:guide pos="136"/>
        <p:guide pos="476"/>
        <p:guide pos="562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microsoft.com/office/2016/11/relationships/changesInfo" Target="changesInfos/changesInfo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uijing" userId="04b36fd3-e72c-4bae-8be9-ff7635ffcece" providerId="ADAL" clId="{3DE382CF-79DD-4C6F-9A84-C5630B0D870C}"/>
    <pc:docChg chg="undo redo custSel addSld delSld modSld sldOrd">
      <pc:chgData name="Huijing" userId="04b36fd3-e72c-4bae-8be9-ff7635ffcece" providerId="ADAL" clId="{3DE382CF-79DD-4C6F-9A84-C5630B0D870C}" dt="2021-09-01T09:38:19.670" v="5200" actId="27918"/>
      <pc:docMkLst>
        <pc:docMk/>
      </pc:docMkLst>
      <pc:sldChg chg="modSp mod">
        <pc:chgData name="Huijing" userId="04b36fd3-e72c-4bae-8be9-ff7635ffcece" providerId="ADAL" clId="{3DE382CF-79DD-4C6F-9A84-C5630B0D870C}" dt="2021-08-31T09:20:07.256" v="4388" actId="20577"/>
        <pc:sldMkLst>
          <pc:docMk/>
          <pc:sldMk cId="3312677210" sldId="256"/>
        </pc:sldMkLst>
        <pc:spChg chg="mod">
          <ac:chgData name="Huijing" userId="04b36fd3-e72c-4bae-8be9-ff7635ffcece" providerId="ADAL" clId="{3DE382CF-79DD-4C6F-9A84-C5630B0D870C}" dt="2021-08-29T16:13:19.533" v="285" actId="20577"/>
          <ac:spMkLst>
            <pc:docMk/>
            <pc:sldMk cId="3312677210" sldId="256"/>
            <ac:spMk id="5" creationId="{DB2861D5-8CF4-49FA-A5DE-5ABCAD31A59B}"/>
          </ac:spMkLst>
        </pc:spChg>
        <pc:spChg chg="mod">
          <ac:chgData name="Huijing" userId="04b36fd3-e72c-4bae-8be9-ff7635ffcece" providerId="ADAL" clId="{3DE382CF-79DD-4C6F-9A84-C5630B0D870C}" dt="2021-08-31T09:20:07.256" v="4388" actId="20577"/>
          <ac:spMkLst>
            <pc:docMk/>
            <pc:sldMk cId="3312677210" sldId="256"/>
            <ac:spMk id="6" creationId="{AB98C449-6E47-4CC1-8B78-9A04E071D075}"/>
          </ac:spMkLst>
        </pc:spChg>
      </pc:sldChg>
      <pc:sldChg chg="del">
        <pc:chgData name="Huijing" userId="04b36fd3-e72c-4bae-8be9-ff7635ffcece" providerId="ADAL" clId="{3DE382CF-79DD-4C6F-9A84-C5630B0D870C}" dt="2021-08-29T22:35:18.529" v="2312" actId="47"/>
        <pc:sldMkLst>
          <pc:docMk/>
          <pc:sldMk cId="1135483275" sldId="257"/>
        </pc:sldMkLst>
      </pc:sldChg>
      <pc:sldChg chg="del">
        <pc:chgData name="Huijing" userId="04b36fd3-e72c-4bae-8be9-ff7635ffcece" providerId="ADAL" clId="{3DE382CF-79DD-4C6F-9A84-C5630B0D870C}" dt="2021-08-29T22:35:17.016" v="2310" actId="47"/>
        <pc:sldMkLst>
          <pc:docMk/>
          <pc:sldMk cId="2498245411" sldId="258"/>
        </pc:sldMkLst>
      </pc:sldChg>
      <pc:sldChg chg="del">
        <pc:chgData name="Huijing" userId="04b36fd3-e72c-4bae-8be9-ff7635ffcece" providerId="ADAL" clId="{3DE382CF-79DD-4C6F-9A84-C5630B0D870C}" dt="2021-08-29T22:35:14.714" v="2307" actId="47"/>
        <pc:sldMkLst>
          <pc:docMk/>
          <pc:sldMk cId="788803285" sldId="259"/>
        </pc:sldMkLst>
      </pc:sldChg>
      <pc:sldChg chg="del">
        <pc:chgData name="Huijing" userId="04b36fd3-e72c-4bae-8be9-ff7635ffcece" providerId="ADAL" clId="{3DE382CF-79DD-4C6F-9A84-C5630B0D870C}" dt="2021-08-29T22:35:05.783" v="2282" actId="47"/>
        <pc:sldMkLst>
          <pc:docMk/>
          <pc:sldMk cId="1410051786" sldId="260"/>
        </pc:sldMkLst>
      </pc:sldChg>
      <pc:sldChg chg="del">
        <pc:chgData name="Huijing" userId="04b36fd3-e72c-4bae-8be9-ff7635ffcece" providerId="ADAL" clId="{3DE382CF-79DD-4C6F-9A84-C5630B0D870C}" dt="2021-08-29T22:35:19.211" v="2313" actId="47"/>
        <pc:sldMkLst>
          <pc:docMk/>
          <pc:sldMk cId="788612136" sldId="262"/>
        </pc:sldMkLst>
      </pc:sldChg>
      <pc:sldChg chg="del">
        <pc:chgData name="Huijing" userId="04b36fd3-e72c-4bae-8be9-ff7635ffcece" providerId="ADAL" clId="{3DE382CF-79DD-4C6F-9A84-C5630B0D870C}" dt="2021-08-29T22:35:07.744" v="2288" actId="47"/>
        <pc:sldMkLst>
          <pc:docMk/>
          <pc:sldMk cId="4124387695" sldId="263"/>
        </pc:sldMkLst>
      </pc:sldChg>
      <pc:sldChg chg="del">
        <pc:chgData name="Huijing" userId="04b36fd3-e72c-4bae-8be9-ff7635ffcece" providerId="ADAL" clId="{3DE382CF-79DD-4C6F-9A84-C5630B0D870C}" dt="2021-08-29T22:35:07.588" v="2287" actId="47"/>
        <pc:sldMkLst>
          <pc:docMk/>
          <pc:sldMk cId="456609109" sldId="264"/>
        </pc:sldMkLst>
      </pc:sldChg>
      <pc:sldChg chg="del">
        <pc:chgData name="Huijing" userId="04b36fd3-e72c-4bae-8be9-ff7635ffcece" providerId="ADAL" clId="{3DE382CF-79DD-4C6F-9A84-C5630B0D870C}" dt="2021-08-29T22:35:07.471" v="2286" actId="47"/>
        <pc:sldMkLst>
          <pc:docMk/>
          <pc:sldMk cId="3589480018" sldId="265"/>
        </pc:sldMkLst>
      </pc:sldChg>
      <pc:sldChg chg="del">
        <pc:chgData name="Huijing" userId="04b36fd3-e72c-4bae-8be9-ff7635ffcece" providerId="ADAL" clId="{3DE382CF-79DD-4C6F-9A84-C5630B0D870C}" dt="2021-08-29T22:35:07.142" v="2284" actId="47"/>
        <pc:sldMkLst>
          <pc:docMk/>
          <pc:sldMk cId="4107058615" sldId="266"/>
        </pc:sldMkLst>
      </pc:sldChg>
      <pc:sldChg chg="del">
        <pc:chgData name="Huijing" userId="04b36fd3-e72c-4bae-8be9-ff7635ffcece" providerId="ADAL" clId="{3DE382CF-79DD-4C6F-9A84-C5630B0D870C}" dt="2021-08-29T22:35:07.309" v="2285" actId="47"/>
        <pc:sldMkLst>
          <pc:docMk/>
          <pc:sldMk cId="2721729035" sldId="267"/>
        </pc:sldMkLst>
      </pc:sldChg>
      <pc:sldChg chg="del">
        <pc:chgData name="Huijing" userId="04b36fd3-e72c-4bae-8be9-ff7635ffcece" providerId="ADAL" clId="{3DE382CF-79DD-4C6F-9A84-C5630B0D870C}" dt="2021-08-29T22:35:06.301" v="2283" actId="47"/>
        <pc:sldMkLst>
          <pc:docMk/>
          <pc:sldMk cId="616651150" sldId="268"/>
        </pc:sldMkLst>
      </pc:sldChg>
      <pc:sldChg chg="del">
        <pc:chgData name="Huijing" userId="04b36fd3-e72c-4bae-8be9-ff7635ffcece" providerId="ADAL" clId="{3DE382CF-79DD-4C6F-9A84-C5630B0D870C}" dt="2021-08-29T22:35:08.212" v="2291" actId="47"/>
        <pc:sldMkLst>
          <pc:docMk/>
          <pc:sldMk cId="1245188773" sldId="270"/>
        </pc:sldMkLst>
      </pc:sldChg>
      <pc:sldChg chg="del">
        <pc:chgData name="Huijing" userId="04b36fd3-e72c-4bae-8be9-ff7635ffcece" providerId="ADAL" clId="{3DE382CF-79DD-4C6F-9A84-C5630B0D870C}" dt="2021-08-29T22:35:05.193" v="2281" actId="47"/>
        <pc:sldMkLst>
          <pc:docMk/>
          <pc:sldMk cId="3922904434" sldId="271"/>
        </pc:sldMkLst>
      </pc:sldChg>
      <pc:sldChg chg="del">
        <pc:chgData name="Huijing" userId="04b36fd3-e72c-4bae-8be9-ff7635ffcece" providerId="ADAL" clId="{3DE382CF-79DD-4C6F-9A84-C5630B0D870C}" dt="2021-08-29T22:35:04.763" v="2280" actId="47"/>
        <pc:sldMkLst>
          <pc:docMk/>
          <pc:sldMk cId="1316218974" sldId="272"/>
        </pc:sldMkLst>
      </pc:sldChg>
      <pc:sldChg chg="del">
        <pc:chgData name="Huijing" userId="04b36fd3-e72c-4bae-8be9-ff7635ffcece" providerId="ADAL" clId="{3DE382CF-79DD-4C6F-9A84-C5630B0D870C}" dt="2021-08-29T22:35:03.096" v="2275" actId="47"/>
        <pc:sldMkLst>
          <pc:docMk/>
          <pc:sldMk cId="1046134792" sldId="273"/>
        </pc:sldMkLst>
      </pc:sldChg>
      <pc:sldChg chg="del">
        <pc:chgData name="Huijing" userId="04b36fd3-e72c-4bae-8be9-ff7635ffcece" providerId="ADAL" clId="{3DE382CF-79DD-4C6F-9A84-C5630B0D870C}" dt="2021-08-29T22:35:02.459" v="2273" actId="47"/>
        <pc:sldMkLst>
          <pc:docMk/>
          <pc:sldMk cId="1522824044" sldId="274"/>
        </pc:sldMkLst>
      </pc:sldChg>
      <pc:sldChg chg="del">
        <pc:chgData name="Huijing" userId="04b36fd3-e72c-4bae-8be9-ff7635ffcece" providerId="ADAL" clId="{3DE382CF-79DD-4C6F-9A84-C5630B0D870C}" dt="2021-08-29T22:35:02.328" v="2272" actId="47"/>
        <pc:sldMkLst>
          <pc:docMk/>
          <pc:sldMk cId="2941067166" sldId="275"/>
        </pc:sldMkLst>
      </pc:sldChg>
      <pc:sldChg chg="del">
        <pc:chgData name="Huijing" userId="04b36fd3-e72c-4bae-8be9-ff7635ffcece" providerId="ADAL" clId="{3DE382CF-79DD-4C6F-9A84-C5630B0D870C}" dt="2021-08-29T22:35:02.167" v="2271" actId="47"/>
        <pc:sldMkLst>
          <pc:docMk/>
          <pc:sldMk cId="3150005565" sldId="276"/>
        </pc:sldMkLst>
      </pc:sldChg>
      <pc:sldChg chg="del">
        <pc:chgData name="Huijing" userId="04b36fd3-e72c-4bae-8be9-ff7635ffcece" providerId="ADAL" clId="{3DE382CF-79DD-4C6F-9A84-C5630B0D870C}" dt="2021-08-29T22:35:04.326" v="2279" actId="47"/>
        <pc:sldMkLst>
          <pc:docMk/>
          <pc:sldMk cId="3226866062" sldId="278"/>
        </pc:sldMkLst>
      </pc:sldChg>
      <pc:sldChg chg="del">
        <pc:chgData name="Huijing" userId="04b36fd3-e72c-4bae-8be9-ff7635ffcece" providerId="ADAL" clId="{3DE382CF-79DD-4C6F-9A84-C5630B0D870C}" dt="2021-08-29T22:35:03.945" v="2278" actId="47"/>
        <pc:sldMkLst>
          <pc:docMk/>
          <pc:sldMk cId="3497555086" sldId="279"/>
        </pc:sldMkLst>
      </pc:sldChg>
      <pc:sldChg chg="del">
        <pc:chgData name="Huijing" userId="04b36fd3-e72c-4bae-8be9-ff7635ffcece" providerId="ADAL" clId="{3DE382CF-79DD-4C6F-9A84-C5630B0D870C}" dt="2021-08-29T22:35:03.652" v="2277" actId="47"/>
        <pc:sldMkLst>
          <pc:docMk/>
          <pc:sldMk cId="1136755325" sldId="280"/>
        </pc:sldMkLst>
      </pc:sldChg>
      <pc:sldChg chg="del">
        <pc:chgData name="Huijing" userId="04b36fd3-e72c-4bae-8be9-ff7635ffcece" providerId="ADAL" clId="{3DE382CF-79DD-4C6F-9A84-C5630B0D870C}" dt="2021-08-29T22:35:03.429" v="2276" actId="47"/>
        <pc:sldMkLst>
          <pc:docMk/>
          <pc:sldMk cId="1561193725" sldId="281"/>
        </pc:sldMkLst>
      </pc:sldChg>
      <pc:sldChg chg="del">
        <pc:chgData name="Huijing" userId="04b36fd3-e72c-4bae-8be9-ff7635ffcece" providerId="ADAL" clId="{3DE382CF-79DD-4C6F-9A84-C5630B0D870C}" dt="2021-08-29T22:35:02.772" v="2274" actId="47"/>
        <pc:sldMkLst>
          <pc:docMk/>
          <pc:sldMk cId="1247250661" sldId="282"/>
        </pc:sldMkLst>
      </pc:sldChg>
      <pc:sldChg chg="del">
        <pc:chgData name="Huijing" userId="04b36fd3-e72c-4bae-8be9-ff7635ffcece" providerId="ADAL" clId="{3DE382CF-79DD-4C6F-9A84-C5630B0D870C}" dt="2021-08-29T22:35:01.650" v="2269" actId="47"/>
        <pc:sldMkLst>
          <pc:docMk/>
          <pc:sldMk cId="3828882397" sldId="283"/>
        </pc:sldMkLst>
      </pc:sldChg>
      <pc:sldChg chg="del">
        <pc:chgData name="Huijing" userId="04b36fd3-e72c-4bae-8be9-ff7635ffcece" providerId="ADAL" clId="{3DE382CF-79DD-4C6F-9A84-C5630B0D870C}" dt="2021-08-29T22:35:00.613" v="2264" actId="47"/>
        <pc:sldMkLst>
          <pc:docMk/>
          <pc:sldMk cId="3641944481" sldId="284"/>
        </pc:sldMkLst>
      </pc:sldChg>
      <pc:sldChg chg="del">
        <pc:chgData name="Huijing" userId="04b36fd3-e72c-4bae-8be9-ff7635ffcece" providerId="ADAL" clId="{3DE382CF-79DD-4C6F-9A84-C5630B0D870C}" dt="2021-08-29T22:34:58.539" v="2255" actId="47"/>
        <pc:sldMkLst>
          <pc:docMk/>
          <pc:sldMk cId="3424240051" sldId="285"/>
        </pc:sldMkLst>
      </pc:sldChg>
      <pc:sldChg chg="del">
        <pc:chgData name="Huijing" userId="04b36fd3-e72c-4bae-8be9-ff7635ffcece" providerId="ADAL" clId="{3DE382CF-79DD-4C6F-9A84-C5630B0D870C}" dt="2021-08-29T22:34:58.350" v="2254" actId="47"/>
        <pc:sldMkLst>
          <pc:docMk/>
          <pc:sldMk cId="3668485205" sldId="286"/>
        </pc:sldMkLst>
      </pc:sldChg>
      <pc:sldChg chg="del">
        <pc:chgData name="Huijing" userId="04b36fd3-e72c-4bae-8be9-ff7635ffcece" providerId="ADAL" clId="{3DE382CF-79DD-4C6F-9A84-C5630B0D870C}" dt="2021-08-29T22:34:58.187" v="2253" actId="47"/>
        <pc:sldMkLst>
          <pc:docMk/>
          <pc:sldMk cId="214863131" sldId="287"/>
        </pc:sldMkLst>
      </pc:sldChg>
      <pc:sldChg chg="del">
        <pc:chgData name="Huijing" userId="04b36fd3-e72c-4bae-8be9-ff7635ffcece" providerId="ADAL" clId="{3DE382CF-79DD-4C6F-9A84-C5630B0D870C}" dt="2021-08-29T22:34:56.550" v="2244" actId="47"/>
        <pc:sldMkLst>
          <pc:docMk/>
          <pc:sldMk cId="2805952569" sldId="288"/>
        </pc:sldMkLst>
      </pc:sldChg>
      <pc:sldChg chg="del">
        <pc:chgData name="Huijing" userId="04b36fd3-e72c-4bae-8be9-ff7635ffcece" providerId="ADAL" clId="{3DE382CF-79DD-4C6F-9A84-C5630B0D870C}" dt="2021-08-29T22:34:56.231" v="2242" actId="47"/>
        <pc:sldMkLst>
          <pc:docMk/>
          <pc:sldMk cId="1124565731" sldId="289"/>
        </pc:sldMkLst>
      </pc:sldChg>
      <pc:sldChg chg="del">
        <pc:chgData name="Huijing" userId="04b36fd3-e72c-4bae-8be9-ff7635ffcece" providerId="ADAL" clId="{3DE382CF-79DD-4C6F-9A84-C5630B0D870C}" dt="2021-08-29T22:34:56.101" v="2241" actId="47"/>
        <pc:sldMkLst>
          <pc:docMk/>
          <pc:sldMk cId="989669992" sldId="290"/>
        </pc:sldMkLst>
      </pc:sldChg>
      <pc:sldChg chg="del">
        <pc:chgData name="Huijing" userId="04b36fd3-e72c-4bae-8be9-ff7635ffcece" providerId="ADAL" clId="{3DE382CF-79DD-4C6F-9A84-C5630B0D870C}" dt="2021-08-29T22:34:56.384" v="2243" actId="47"/>
        <pc:sldMkLst>
          <pc:docMk/>
          <pc:sldMk cId="1994542876" sldId="291"/>
        </pc:sldMkLst>
      </pc:sldChg>
      <pc:sldChg chg="del">
        <pc:chgData name="Huijing" userId="04b36fd3-e72c-4bae-8be9-ff7635ffcece" providerId="ADAL" clId="{3DE382CF-79DD-4C6F-9A84-C5630B0D870C}" dt="2021-08-29T22:35:00.964" v="2265" actId="47"/>
        <pc:sldMkLst>
          <pc:docMk/>
          <pc:sldMk cId="3300823985" sldId="293"/>
        </pc:sldMkLst>
      </pc:sldChg>
      <pc:sldChg chg="del">
        <pc:chgData name="Huijing" userId="04b36fd3-e72c-4bae-8be9-ff7635ffcece" providerId="ADAL" clId="{3DE382CF-79DD-4C6F-9A84-C5630B0D870C}" dt="2021-08-29T22:35:01.465" v="2268" actId="47"/>
        <pc:sldMkLst>
          <pc:docMk/>
          <pc:sldMk cId="1489716737" sldId="294"/>
        </pc:sldMkLst>
      </pc:sldChg>
      <pc:sldChg chg="del">
        <pc:chgData name="Huijing" userId="04b36fd3-e72c-4bae-8be9-ff7635ffcece" providerId="ADAL" clId="{3DE382CF-79DD-4C6F-9A84-C5630B0D870C}" dt="2021-08-29T22:34:59.447" v="2259" actId="47"/>
        <pc:sldMkLst>
          <pc:docMk/>
          <pc:sldMk cId="2537328603" sldId="295"/>
        </pc:sldMkLst>
      </pc:sldChg>
      <pc:sldChg chg="del">
        <pc:chgData name="Huijing" userId="04b36fd3-e72c-4bae-8be9-ff7635ffcece" providerId="ADAL" clId="{3DE382CF-79DD-4C6F-9A84-C5630B0D870C}" dt="2021-08-29T22:34:59.305" v="2258" actId="47"/>
        <pc:sldMkLst>
          <pc:docMk/>
          <pc:sldMk cId="533058126" sldId="296"/>
        </pc:sldMkLst>
      </pc:sldChg>
      <pc:sldChg chg="del">
        <pc:chgData name="Huijing" userId="04b36fd3-e72c-4bae-8be9-ff7635ffcece" providerId="ADAL" clId="{3DE382CF-79DD-4C6F-9A84-C5630B0D870C}" dt="2021-08-29T22:35:00.461" v="2263" actId="47"/>
        <pc:sldMkLst>
          <pc:docMk/>
          <pc:sldMk cId="2559814988" sldId="297"/>
        </pc:sldMkLst>
      </pc:sldChg>
      <pc:sldChg chg="del">
        <pc:chgData name="Huijing" userId="04b36fd3-e72c-4bae-8be9-ff7635ffcece" providerId="ADAL" clId="{3DE382CF-79DD-4C6F-9A84-C5630B0D870C}" dt="2021-08-29T22:35:00.026" v="2262" actId="47"/>
        <pc:sldMkLst>
          <pc:docMk/>
          <pc:sldMk cId="202188705" sldId="298"/>
        </pc:sldMkLst>
      </pc:sldChg>
      <pc:sldChg chg="del">
        <pc:chgData name="Huijing" userId="04b36fd3-e72c-4bae-8be9-ff7635ffcece" providerId="ADAL" clId="{3DE382CF-79DD-4C6F-9A84-C5630B0D870C}" dt="2021-08-29T22:34:59.858" v="2261" actId="47"/>
        <pc:sldMkLst>
          <pc:docMk/>
          <pc:sldMk cId="1510814025" sldId="299"/>
        </pc:sldMkLst>
      </pc:sldChg>
      <pc:sldChg chg="del">
        <pc:chgData name="Huijing" userId="04b36fd3-e72c-4bae-8be9-ff7635ffcece" providerId="ADAL" clId="{3DE382CF-79DD-4C6F-9A84-C5630B0D870C}" dt="2021-08-29T22:35:01.304" v="2267" actId="47"/>
        <pc:sldMkLst>
          <pc:docMk/>
          <pc:sldMk cId="519052541" sldId="300"/>
        </pc:sldMkLst>
      </pc:sldChg>
      <pc:sldChg chg="del">
        <pc:chgData name="Huijing" userId="04b36fd3-e72c-4bae-8be9-ff7635ffcece" providerId="ADAL" clId="{3DE382CF-79DD-4C6F-9A84-C5630B0D870C}" dt="2021-08-29T22:35:01.146" v="2266" actId="47"/>
        <pc:sldMkLst>
          <pc:docMk/>
          <pc:sldMk cId="1070978308" sldId="301"/>
        </pc:sldMkLst>
      </pc:sldChg>
      <pc:sldChg chg="del">
        <pc:chgData name="Huijing" userId="04b36fd3-e72c-4bae-8be9-ff7635ffcece" providerId="ADAL" clId="{3DE382CF-79DD-4C6F-9A84-C5630B0D870C}" dt="2021-08-29T22:34:59.102" v="2257" actId="47"/>
        <pc:sldMkLst>
          <pc:docMk/>
          <pc:sldMk cId="1842677276" sldId="302"/>
        </pc:sldMkLst>
      </pc:sldChg>
      <pc:sldChg chg="del">
        <pc:chgData name="Huijing" userId="04b36fd3-e72c-4bae-8be9-ff7635ffcece" providerId="ADAL" clId="{3DE382CF-79DD-4C6F-9A84-C5630B0D870C}" dt="2021-08-29T22:34:58.857" v="2256" actId="47"/>
        <pc:sldMkLst>
          <pc:docMk/>
          <pc:sldMk cId="3542025736" sldId="303"/>
        </pc:sldMkLst>
      </pc:sldChg>
      <pc:sldChg chg="del">
        <pc:chgData name="Huijing" userId="04b36fd3-e72c-4bae-8be9-ff7635ffcece" providerId="ADAL" clId="{3DE382CF-79DD-4C6F-9A84-C5630B0D870C}" dt="2021-08-29T22:35:01.944" v="2270" actId="47"/>
        <pc:sldMkLst>
          <pc:docMk/>
          <pc:sldMk cId="1072586321" sldId="304"/>
        </pc:sldMkLst>
      </pc:sldChg>
      <pc:sldChg chg="del">
        <pc:chgData name="Huijing" userId="04b36fd3-e72c-4bae-8be9-ff7635ffcece" providerId="ADAL" clId="{3DE382CF-79DD-4C6F-9A84-C5630B0D870C}" dt="2021-08-29T22:34:59.664" v="2260" actId="47"/>
        <pc:sldMkLst>
          <pc:docMk/>
          <pc:sldMk cId="3737600274" sldId="305"/>
        </pc:sldMkLst>
      </pc:sldChg>
      <pc:sldChg chg="del">
        <pc:chgData name="Huijing" userId="04b36fd3-e72c-4bae-8be9-ff7635ffcece" providerId="ADAL" clId="{3DE382CF-79DD-4C6F-9A84-C5630B0D870C}" dt="2021-08-29T22:34:58.002" v="2252" actId="47"/>
        <pc:sldMkLst>
          <pc:docMk/>
          <pc:sldMk cId="1571917926" sldId="306"/>
        </pc:sldMkLst>
      </pc:sldChg>
      <pc:sldChg chg="del">
        <pc:chgData name="Huijing" userId="04b36fd3-e72c-4bae-8be9-ff7635ffcece" providerId="ADAL" clId="{3DE382CF-79DD-4C6F-9A84-C5630B0D870C}" dt="2021-08-29T22:34:57.783" v="2251" actId="47"/>
        <pc:sldMkLst>
          <pc:docMk/>
          <pc:sldMk cId="3679310256" sldId="307"/>
        </pc:sldMkLst>
      </pc:sldChg>
      <pc:sldChg chg="del">
        <pc:chgData name="Huijing" userId="04b36fd3-e72c-4bae-8be9-ff7635ffcece" providerId="ADAL" clId="{3DE382CF-79DD-4C6F-9A84-C5630B0D870C}" dt="2021-08-29T22:34:57.611" v="2250" actId="47"/>
        <pc:sldMkLst>
          <pc:docMk/>
          <pc:sldMk cId="2506972437" sldId="308"/>
        </pc:sldMkLst>
      </pc:sldChg>
      <pc:sldChg chg="del">
        <pc:chgData name="Huijing" userId="04b36fd3-e72c-4bae-8be9-ff7635ffcece" providerId="ADAL" clId="{3DE382CF-79DD-4C6F-9A84-C5630B0D870C}" dt="2021-08-29T22:34:57.427" v="2249" actId="47"/>
        <pc:sldMkLst>
          <pc:docMk/>
          <pc:sldMk cId="2521282201" sldId="309"/>
        </pc:sldMkLst>
      </pc:sldChg>
      <pc:sldChg chg="del">
        <pc:chgData name="Huijing" userId="04b36fd3-e72c-4bae-8be9-ff7635ffcece" providerId="ADAL" clId="{3DE382CF-79DD-4C6F-9A84-C5630B0D870C}" dt="2021-08-29T22:34:57.285" v="2248" actId="47"/>
        <pc:sldMkLst>
          <pc:docMk/>
          <pc:sldMk cId="1961319200" sldId="310"/>
        </pc:sldMkLst>
      </pc:sldChg>
      <pc:sldChg chg="del">
        <pc:chgData name="Huijing" userId="04b36fd3-e72c-4bae-8be9-ff7635ffcece" providerId="ADAL" clId="{3DE382CF-79DD-4C6F-9A84-C5630B0D870C}" dt="2021-08-29T22:34:57.261" v="2247" actId="47"/>
        <pc:sldMkLst>
          <pc:docMk/>
          <pc:sldMk cId="4213185853" sldId="311"/>
        </pc:sldMkLst>
      </pc:sldChg>
      <pc:sldChg chg="del">
        <pc:chgData name="Huijing" userId="04b36fd3-e72c-4bae-8be9-ff7635ffcece" providerId="ADAL" clId="{3DE382CF-79DD-4C6F-9A84-C5630B0D870C}" dt="2021-08-29T22:34:56.948" v="2246" actId="47"/>
        <pc:sldMkLst>
          <pc:docMk/>
          <pc:sldMk cId="3261101973" sldId="312"/>
        </pc:sldMkLst>
      </pc:sldChg>
      <pc:sldChg chg="del">
        <pc:chgData name="Huijing" userId="04b36fd3-e72c-4bae-8be9-ff7635ffcece" providerId="ADAL" clId="{3DE382CF-79DD-4C6F-9A84-C5630B0D870C}" dt="2021-08-29T22:34:56.742" v="2245" actId="47"/>
        <pc:sldMkLst>
          <pc:docMk/>
          <pc:sldMk cId="4196509248" sldId="313"/>
        </pc:sldMkLst>
      </pc:sldChg>
      <pc:sldChg chg="del">
        <pc:chgData name="Huijing" userId="04b36fd3-e72c-4bae-8be9-ff7635ffcece" providerId="ADAL" clId="{3DE382CF-79DD-4C6F-9A84-C5630B0D870C}" dt="2021-08-29T22:34:55.801" v="2239" actId="47"/>
        <pc:sldMkLst>
          <pc:docMk/>
          <pc:sldMk cId="37437025" sldId="314"/>
        </pc:sldMkLst>
      </pc:sldChg>
      <pc:sldChg chg="del">
        <pc:chgData name="Huijing" userId="04b36fd3-e72c-4bae-8be9-ff7635ffcece" providerId="ADAL" clId="{3DE382CF-79DD-4C6F-9A84-C5630B0D870C}" dt="2021-08-29T22:34:55.696" v="2238" actId="47"/>
        <pc:sldMkLst>
          <pc:docMk/>
          <pc:sldMk cId="1116712428" sldId="315"/>
        </pc:sldMkLst>
      </pc:sldChg>
      <pc:sldChg chg="del">
        <pc:chgData name="Huijing" userId="04b36fd3-e72c-4bae-8be9-ff7635ffcece" providerId="ADAL" clId="{3DE382CF-79DD-4C6F-9A84-C5630B0D870C}" dt="2021-08-29T22:34:55.492" v="2237" actId="47"/>
        <pc:sldMkLst>
          <pc:docMk/>
          <pc:sldMk cId="3180101951" sldId="316"/>
        </pc:sldMkLst>
      </pc:sldChg>
      <pc:sldChg chg="del">
        <pc:chgData name="Huijing" userId="04b36fd3-e72c-4bae-8be9-ff7635ffcece" providerId="ADAL" clId="{3DE382CF-79DD-4C6F-9A84-C5630B0D870C}" dt="2021-08-29T22:34:55.261" v="2236" actId="47"/>
        <pc:sldMkLst>
          <pc:docMk/>
          <pc:sldMk cId="1442395922" sldId="318"/>
        </pc:sldMkLst>
      </pc:sldChg>
      <pc:sldChg chg="del">
        <pc:chgData name="Huijing" userId="04b36fd3-e72c-4bae-8be9-ff7635ffcece" providerId="ADAL" clId="{3DE382CF-79DD-4C6F-9A84-C5630B0D870C}" dt="2021-08-29T22:34:55.995" v="2240" actId="47"/>
        <pc:sldMkLst>
          <pc:docMk/>
          <pc:sldMk cId="454797840" sldId="319"/>
        </pc:sldMkLst>
      </pc:sldChg>
      <pc:sldChg chg="del">
        <pc:chgData name="Huijing" userId="04b36fd3-e72c-4bae-8be9-ff7635ffcece" providerId="ADAL" clId="{3DE382CF-79DD-4C6F-9A84-C5630B0D870C}" dt="2021-08-29T22:34:54.838" v="2234" actId="47"/>
        <pc:sldMkLst>
          <pc:docMk/>
          <pc:sldMk cId="2212184070" sldId="320"/>
        </pc:sldMkLst>
      </pc:sldChg>
      <pc:sldChg chg="del">
        <pc:chgData name="Huijing" userId="04b36fd3-e72c-4bae-8be9-ff7635ffcece" providerId="ADAL" clId="{3DE382CF-79DD-4C6F-9A84-C5630B0D870C}" dt="2021-08-29T22:34:54.721" v="2233" actId="47"/>
        <pc:sldMkLst>
          <pc:docMk/>
          <pc:sldMk cId="1909858754" sldId="321"/>
        </pc:sldMkLst>
      </pc:sldChg>
      <pc:sldChg chg="del">
        <pc:chgData name="Huijing" userId="04b36fd3-e72c-4bae-8be9-ff7635ffcece" providerId="ADAL" clId="{3DE382CF-79DD-4C6F-9A84-C5630B0D870C}" dt="2021-08-29T22:34:54.496" v="2232" actId="47"/>
        <pc:sldMkLst>
          <pc:docMk/>
          <pc:sldMk cId="1797268417" sldId="322"/>
        </pc:sldMkLst>
      </pc:sldChg>
      <pc:sldChg chg="del">
        <pc:chgData name="Huijing" userId="04b36fd3-e72c-4bae-8be9-ff7635ffcece" providerId="ADAL" clId="{3DE382CF-79DD-4C6F-9A84-C5630B0D870C}" dt="2021-08-29T22:34:53.985" v="2230" actId="47"/>
        <pc:sldMkLst>
          <pc:docMk/>
          <pc:sldMk cId="1791896438" sldId="323"/>
        </pc:sldMkLst>
      </pc:sldChg>
      <pc:sldChg chg="del">
        <pc:chgData name="Huijing" userId="04b36fd3-e72c-4bae-8be9-ff7635ffcece" providerId="ADAL" clId="{3DE382CF-79DD-4C6F-9A84-C5630B0D870C}" dt="2021-08-29T22:34:53.810" v="2229" actId="47"/>
        <pc:sldMkLst>
          <pc:docMk/>
          <pc:sldMk cId="4774595" sldId="324"/>
        </pc:sldMkLst>
      </pc:sldChg>
      <pc:sldChg chg="del">
        <pc:chgData name="Huijing" userId="04b36fd3-e72c-4bae-8be9-ff7635ffcece" providerId="ADAL" clId="{3DE382CF-79DD-4C6F-9A84-C5630B0D870C}" dt="2021-08-29T22:34:53.507" v="2228" actId="47"/>
        <pc:sldMkLst>
          <pc:docMk/>
          <pc:sldMk cId="4012673401" sldId="325"/>
        </pc:sldMkLst>
      </pc:sldChg>
      <pc:sldChg chg="del">
        <pc:chgData name="Huijing" userId="04b36fd3-e72c-4bae-8be9-ff7635ffcece" providerId="ADAL" clId="{3DE382CF-79DD-4C6F-9A84-C5630B0D870C}" dt="2021-08-29T22:34:53.168" v="2227" actId="47"/>
        <pc:sldMkLst>
          <pc:docMk/>
          <pc:sldMk cId="1141597896" sldId="326"/>
        </pc:sldMkLst>
      </pc:sldChg>
      <pc:sldChg chg="del">
        <pc:chgData name="Huijing" userId="04b36fd3-e72c-4bae-8be9-ff7635ffcece" providerId="ADAL" clId="{3DE382CF-79DD-4C6F-9A84-C5630B0D870C}" dt="2021-08-29T22:34:54.935" v="2235" actId="47"/>
        <pc:sldMkLst>
          <pc:docMk/>
          <pc:sldMk cId="2560672269" sldId="328"/>
        </pc:sldMkLst>
      </pc:sldChg>
      <pc:sldChg chg="del">
        <pc:chgData name="Huijing" userId="04b36fd3-e72c-4bae-8be9-ff7635ffcece" providerId="ADAL" clId="{3DE382CF-79DD-4C6F-9A84-C5630B0D870C}" dt="2021-08-29T22:34:54.137" v="2231" actId="47"/>
        <pc:sldMkLst>
          <pc:docMk/>
          <pc:sldMk cId="3566947991" sldId="329"/>
        </pc:sldMkLst>
      </pc:sldChg>
      <pc:sldChg chg="del">
        <pc:chgData name="Huijing" userId="04b36fd3-e72c-4bae-8be9-ff7635ffcece" providerId="ADAL" clId="{3DE382CF-79DD-4C6F-9A84-C5630B0D870C}" dt="2021-08-29T22:34:52.850" v="2225" actId="47"/>
        <pc:sldMkLst>
          <pc:docMk/>
          <pc:sldMk cId="2948546126" sldId="330"/>
        </pc:sldMkLst>
      </pc:sldChg>
      <pc:sldChg chg="del">
        <pc:chgData name="Huijing" userId="04b36fd3-e72c-4bae-8be9-ff7635ffcece" providerId="ADAL" clId="{3DE382CF-79DD-4C6F-9A84-C5630B0D870C}" dt="2021-08-29T22:34:52.654" v="2224" actId="47"/>
        <pc:sldMkLst>
          <pc:docMk/>
          <pc:sldMk cId="563912887" sldId="331"/>
        </pc:sldMkLst>
      </pc:sldChg>
      <pc:sldChg chg="del">
        <pc:chgData name="Huijing" userId="04b36fd3-e72c-4bae-8be9-ff7635ffcece" providerId="ADAL" clId="{3DE382CF-79DD-4C6F-9A84-C5630B0D870C}" dt="2021-08-29T22:34:51.827" v="2221" actId="47"/>
        <pc:sldMkLst>
          <pc:docMk/>
          <pc:sldMk cId="61317585" sldId="332"/>
        </pc:sldMkLst>
      </pc:sldChg>
      <pc:sldChg chg="del">
        <pc:chgData name="Huijing" userId="04b36fd3-e72c-4bae-8be9-ff7635ffcece" providerId="ADAL" clId="{3DE382CF-79DD-4C6F-9A84-C5630B0D870C}" dt="2021-08-29T22:34:52.330" v="2223" actId="47"/>
        <pc:sldMkLst>
          <pc:docMk/>
          <pc:sldMk cId="850444458" sldId="333"/>
        </pc:sldMkLst>
      </pc:sldChg>
      <pc:sldChg chg="del">
        <pc:chgData name="Huijing" userId="04b36fd3-e72c-4bae-8be9-ff7635ffcece" providerId="ADAL" clId="{3DE382CF-79DD-4C6F-9A84-C5630B0D870C}" dt="2021-08-29T22:34:51.328" v="2219" actId="47"/>
        <pc:sldMkLst>
          <pc:docMk/>
          <pc:sldMk cId="2678556243" sldId="334"/>
        </pc:sldMkLst>
      </pc:sldChg>
      <pc:sldChg chg="del">
        <pc:chgData name="Huijing" userId="04b36fd3-e72c-4bae-8be9-ff7635ffcece" providerId="ADAL" clId="{3DE382CF-79DD-4C6F-9A84-C5630B0D870C}" dt="2021-08-29T22:34:50.576" v="2217" actId="47"/>
        <pc:sldMkLst>
          <pc:docMk/>
          <pc:sldMk cId="20555773" sldId="335"/>
        </pc:sldMkLst>
      </pc:sldChg>
      <pc:sldChg chg="del">
        <pc:chgData name="Huijing" userId="04b36fd3-e72c-4bae-8be9-ff7635ffcece" providerId="ADAL" clId="{3DE382CF-79DD-4C6F-9A84-C5630B0D870C}" dt="2021-08-29T22:34:51.065" v="2218" actId="47"/>
        <pc:sldMkLst>
          <pc:docMk/>
          <pc:sldMk cId="100004429" sldId="336"/>
        </pc:sldMkLst>
      </pc:sldChg>
      <pc:sldChg chg="del">
        <pc:chgData name="Huijing" userId="04b36fd3-e72c-4bae-8be9-ff7635ffcece" providerId="ADAL" clId="{3DE382CF-79DD-4C6F-9A84-C5630B0D870C}" dt="2021-08-29T22:34:53.007" v="2226" actId="47"/>
        <pc:sldMkLst>
          <pc:docMk/>
          <pc:sldMk cId="4066094813" sldId="337"/>
        </pc:sldMkLst>
      </pc:sldChg>
      <pc:sldChg chg="del">
        <pc:chgData name="Huijing" userId="04b36fd3-e72c-4bae-8be9-ff7635ffcece" providerId="ADAL" clId="{3DE382CF-79DD-4C6F-9A84-C5630B0D870C}" dt="2021-08-29T22:34:51.624" v="2220" actId="47"/>
        <pc:sldMkLst>
          <pc:docMk/>
          <pc:sldMk cId="729145733" sldId="339"/>
        </pc:sldMkLst>
      </pc:sldChg>
      <pc:sldChg chg="del">
        <pc:chgData name="Huijing" userId="04b36fd3-e72c-4bae-8be9-ff7635ffcece" providerId="ADAL" clId="{3DE382CF-79DD-4C6F-9A84-C5630B0D870C}" dt="2021-08-29T22:34:52.033" v="2222" actId="47"/>
        <pc:sldMkLst>
          <pc:docMk/>
          <pc:sldMk cId="323509331" sldId="341"/>
        </pc:sldMkLst>
      </pc:sldChg>
      <pc:sldChg chg="del">
        <pc:chgData name="Huijing" userId="04b36fd3-e72c-4bae-8be9-ff7635ffcece" providerId="ADAL" clId="{3DE382CF-79DD-4C6F-9A84-C5630B0D870C}" dt="2021-08-29T22:34:50.153" v="2216" actId="47"/>
        <pc:sldMkLst>
          <pc:docMk/>
          <pc:sldMk cId="475599002" sldId="342"/>
        </pc:sldMkLst>
      </pc:sldChg>
      <pc:sldChg chg="del">
        <pc:chgData name="Huijing" userId="04b36fd3-e72c-4bae-8be9-ff7635ffcece" providerId="ADAL" clId="{3DE382CF-79DD-4C6F-9A84-C5630B0D870C}" dt="2021-08-29T22:34:49.725" v="2215" actId="47"/>
        <pc:sldMkLst>
          <pc:docMk/>
          <pc:sldMk cId="3561335690" sldId="343"/>
        </pc:sldMkLst>
      </pc:sldChg>
      <pc:sldChg chg="del">
        <pc:chgData name="Huijing" userId="04b36fd3-e72c-4bae-8be9-ff7635ffcece" providerId="ADAL" clId="{3DE382CF-79DD-4C6F-9A84-C5630B0D870C}" dt="2021-08-29T22:34:49.288" v="2214" actId="47"/>
        <pc:sldMkLst>
          <pc:docMk/>
          <pc:sldMk cId="243834672" sldId="344"/>
        </pc:sldMkLst>
      </pc:sldChg>
      <pc:sldChg chg="del">
        <pc:chgData name="Huijing" userId="04b36fd3-e72c-4bae-8be9-ff7635ffcece" providerId="ADAL" clId="{3DE382CF-79DD-4C6F-9A84-C5630B0D870C}" dt="2021-08-29T22:34:46.524" v="2212" actId="47"/>
        <pc:sldMkLst>
          <pc:docMk/>
          <pc:sldMk cId="913193921" sldId="345"/>
        </pc:sldMkLst>
      </pc:sldChg>
      <pc:sldChg chg="del">
        <pc:chgData name="Huijing" userId="04b36fd3-e72c-4bae-8be9-ff7635ffcece" providerId="ADAL" clId="{3DE382CF-79DD-4C6F-9A84-C5630B0D870C}" dt="2021-08-29T22:34:45.324" v="2211" actId="47"/>
        <pc:sldMkLst>
          <pc:docMk/>
          <pc:sldMk cId="113453647" sldId="346"/>
        </pc:sldMkLst>
      </pc:sldChg>
      <pc:sldChg chg="del">
        <pc:chgData name="Huijing" userId="04b36fd3-e72c-4bae-8be9-ff7635ffcece" providerId="ADAL" clId="{3DE382CF-79DD-4C6F-9A84-C5630B0D870C}" dt="2021-08-29T22:34:40.618" v="2210" actId="47"/>
        <pc:sldMkLst>
          <pc:docMk/>
          <pc:sldMk cId="3530252177" sldId="347"/>
        </pc:sldMkLst>
      </pc:sldChg>
      <pc:sldChg chg="del">
        <pc:chgData name="Huijing" userId="04b36fd3-e72c-4bae-8be9-ff7635ffcece" providerId="ADAL" clId="{3DE382CF-79DD-4C6F-9A84-C5630B0D870C}" dt="2021-08-29T22:34:40.288" v="2209" actId="47"/>
        <pc:sldMkLst>
          <pc:docMk/>
          <pc:sldMk cId="1312511082" sldId="348"/>
        </pc:sldMkLst>
      </pc:sldChg>
      <pc:sldChg chg="del">
        <pc:chgData name="Huijing" userId="04b36fd3-e72c-4bae-8be9-ff7635ffcece" providerId="ADAL" clId="{3DE382CF-79DD-4C6F-9A84-C5630B0D870C}" dt="2021-08-29T22:34:39.999" v="2208" actId="47"/>
        <pc:sldMkLst>
          <pc:docMk/>
          <pc:sldMk cId="1076764459" sldId="349"/>
        </pc:sldMkLst>
      </pc:sldChg>
      <pc:sldChg chg="del">
        <pc:chgData name="Huijing" userId="04b36fd3-e72c-4bae-8be9-ff7635ffcece" providerId="ADAL" clId="{3DE382CF-79DD-4C6F-9A84-C5630B0D870C}" dt="2021-08-29T22:34:39.893" v="2207" actId="47"/>
        <pc:sldMkLst>
          <pc:docMk/>
          <pc:sldMk cId="1022977163" sldId="350"/>
        </pc:sldMkLst>
      </pc:sldChg>
      <pc:sldChg chg="del">
        <pc:chgData name="Huijing" userId="04b36fd3-e72c-4bae-8be9-ff7635ffcece" providerId="ADAL" clId="{3DE382CF-79DD-4C6F-9A84-C5630B0D870C}" dt="2021-08-29T22:34:39.712" v="2206" actId="47"/>
        <pc:sldMkLst>
          <pc:docMk/>
          <pc:sldMk cId="3477568110" sldId="351"/>
        </pc:sldMkLst>
      </pc:sldChg>
      <pc:sldChg chg="del">
        <pc:chgData name="Huijing" userId="04b36fd3-e72c-4bae-8be9-ff7635ffcece" providerId="ADAL" clId="{3DE382CF-79DD-4C6F-9A84-C5630B0D870C}" dt="2021-08-29T22:34:39.504" v="2205" actId="47"/>
        <pc:sldMkLst>
          <pc:docMk/>
          <pc:sldMk cId="2524107762" sldId="352"/>
        </pc:sldMkLst>
      </pc:sldChg>
      <pc:sldChg chg="del">
        <pc:chgData name="Huijing" userId="04b36fd3-e72c-4bae-8be9-ff7635ffcece" providerId="ADAL" clId="{3DE382CF-79DD-4C6F-9A84-C5630B0D870C}" dt="2021-08-29T22:34:39.142" v="2204" actId="47"/>
        <pc:sldMkLst>
          <pc:docMk/>
          <pc:sldMk cId="3668222695" sldId="353"/>
        </pc:sldMkLst>
      </pc:sldChg>
      <pc:sldChg chg="del">
        <pc:chgData name="Huijing" userId="04b36fd3-e72c-4bae-8be9-ff7635ffcece" providerId="ADAL" clId="{3DE382CF-79DD-4C6F-9A84-C5630B0D870C}" dt="2021-08-29T22:34:39.046" v="2203" actId="47"/>
        <pc:sldMkLst>
          <pc:docMk/>
          <pc:sldMk cId="2880111292" sldId="354"/>
        </pc:sldMkLst>
      </pc:sldChg>
      <pc:sldChg chg="del">
        <pc:chgData name="Huijing" userId="04b36fd3-e72c-4bae-8be9-ff7635ffcece" providerId="ADAL" clId="{3DE382CF-79DD-4C6F-9A84-C5630B0D870C}" dt="2021-08-29T22:34:48.268" v="2213" actId="47"/>
        <pc:sldMkLst>
          <pc:docMk/>
          <pc:sldMk cId="2834353700" sldId="355"/>
        </pc:sldMkLst>
      </pc:sldChg>
      <pc:sldChg chg="del">
        <pc:chgData name="Huijing" userId="04b36fd3-e72c-4bae-8be9-ff7635ffcece" providerId="ADAL" clId="{3DE382CF-79DD-4C6F-9A84-C5630B0D870C}" dt="2021-08-29T22:35:17.812" v="2311" actId="47"/>
        <pc:sldMkLst>
          <pc:docMk/>
          <pc:sldMk cId="474005735" sldId="356"/>
        </pc:sldMkLst>
      </pc:sldChg>
      <pc:sldChg chg="del">
        <pc:chgData name="Huijing" userId="04b36fd3-e72c-4bae-8be9-ff7635ffcece" providerId="ADAL" clId="{3DE382CF-79DD-4C6F-9A84-C5630B0D870C}" dt="2021-08-29T22:35:15.736" v="2309" actId="47"/>
        <pc:sldMkLst>
          <pc:docMk/>
          <pc:sldMk cId="2431184969" sldId="357"/>
        </pc:sldMkLst>
      </pc:sldChg>
      <pc:sldChg chg="del">
        <pc:chgData name="Huijing" userId="04b36fd3-e72c-4bae-8be9-ff7635ffcece" providerId="ADAL" clId="{3DE382CF-79DD-4C6F-9A84-C5630B0D870C}" dt="2021-08-29T22:35:15.023" v="2308" actId="47"/>
        <pc:sldMkLst>
          <pc:docMk/>
          <pc:sldMk cId="3932371373" sldId="358"/>
        </pc:sldMkLst>
      </pc:sldChg>
      <pc:sldChg chg="del">
        <pc:chgData name="Huijing" userId="04b36fd3-e72c-4bae-8be9-ff7635ffcece" providerId="ADAL" clId="{3DE382CF-79DD-4C6F-9A84-C5630B0D870C}" dt="2021-08-29T22:35:14.497" v="2306" actId="47"/>
        <pc:sldMkLst>
          <pc:docMk/>
          <pc:sldMk cId="3805024109" sldId="359"/>
        </pc:sldMkLst>
      </pc:sldChg>
      <pc:sldChg chg="del">
        <pc:chgData name="Huijing" userId="04b36fd3-e72c-4bae-8be9-ff7635ffcece" providerId="ADAL" clId="{3DE382CF-79DD-4C6F-9A84-C5630B0D870C}" dt="2021-08-29T22:35:14.341" v="2305" actId="47"/>
        <pc:sldMkLst>
          <pc:docMk/>
          <pc:sldMk cId="1197642755" sldId="360"/>
        </pc:sldMkLst>
      </pc:sldChg>
      <pc:sldChg chg="del">
        <pc:chgData name="Huijing" userId="04b36fd3-e72c-4bae-8be9-ff7635ffcece" providerId="ADAL" clId="{3DE382CF-79DD-4C6F-9A84-C5630B0D870C}" dt="2021-08-29T22:35:13.662" v="2304" actId="47"/>
        <pc:sldMkLst>
          <pc:docMk/>
          <pc:sldMk cId="1739596441" sldId="361"/>
        </pc:sldMkLst>
      </pc:sldChg>
      <pc:sldChg chg="del">
        <pc:chgData name="Huijing" userId="04b36fd3-e72c-4bae-8be9-ff7635ffcece" providerId="ADAL" clId="{3DE382CF-79DD-4C6F-9A84-C5630B0D870C}" dt="2021-08-29T22:35:12.975" v="2303" actId="47"/>
        <pc:sldMkLst>
          <pc:docMk/>
          <pc:sldMk cId="1615108930" sldId="362"/>
        </pc:sldMkLst>
      </pc:sldChg>
      <pc:sldChg chg="del">
        <pc:chgData name="Huijing" userId="04b36fd3-e72c-4bae-8be9-ff7635ffcece" providerId="ADAL" clId="{3DE382CF-79DD-4C6F-9A84-C5630B0D870C}" dt="2021-08-29T22:35:12.461" v="2302" actId="47"/>
        <pc:sldMkLst>
          <pc:docMk/>
          <pc:sldMk cId="3163383807" sldId="363"/>
        </pc:sldMkLst>
      </pc:sldChg>
      <pc:sldChg chg="del">
        <pc:chgData name="Huijing" userId="04b36fd3-e72c-4bae-8be9-ff7635ffcece" providerId="ADAL" clId="{3DE382CF-79DD-4C6F-9A84-C5630B0D870C}" dt="2021-08-29T22:35:12.030" v="2301" actId="47"/>
        <pc:sldMkLst>
          <pc:docMk/>
          <pc:sldMk cId="3282104764" sldId="364"/>
        </pc:sldMkLst>
      </pc:sldChg>
      <pc:sldChg chg="del">
        <pc:chgData name="Huijing" userId="04b36fd3-e72c-4bae-8be9-ff7635ffcece" providerId="ADAL" clId="{3DE382CF-79DD-4C6F-9A84-C5630B0D870C}" dt="2021-08-29T22:35:08.080" v="2290" actId="47"/>
        <pc:sldMkLst>
          <pc:docMk/>
          <pc:sldMk cId="2792647646" sldId="366"/>
        </pc:sldMkLst>
      </pc:sldChg>
      <pc:sldChg chg="del">
        <pc:chgData name="Huijing" userId="04b36fd3-e72c-4bae-8be9-ff7635ffcece" providerId="ADAL" clId="{3DE382CF-79DD-4C6F-9A84-C5630B0D870C}" dt="2021-08-29T22:35:07.889" v="2289" actId="47"/>
        <pc:sldMkLst>
          <pc:docMk/>
          <pc:sldMk cId="3855508327" sldId="367"/>
        </pc:sldMkLst>
      </pc:sldChg>
      <pc:sldChg chg="del">
        <pc:chgData name="Huijing" userId="04b36fd3-e72c-4bae-8be9-ff7635ffcece" providerId="ADAL" clId="{3DE382CF-79DD-4C6F-9A84-C5630B0D870C}" dt="2021-08-29T22:35:11.641" v="2300" actId="47"/>
        <pc:sldMkLst>
          <pc:docMk/>
          <pc:sldMk cId="1400319064" sldId="371"/>
        </pc:sldMkLst>
      </pc:sldChg>
      <pc:sldChg chg="del">
        <pc:chgData name="Huijing" userId="04b36fd3-e72c-4bae-8be9-ff7635ffcece" providerId="ADAL" clId="{3DE382CF-79DD-4C6F-9A84-C5630B0D870C}" dt="2021-08-29T22:35:10.084" v="2299" actId="47"/>
        <pc:sldMkLst>
          <pc:docMk/>
          <pc:sldMk cId="269156772" sldId="372"/>
        </pc:sldMkLst>
      </pc:sldChg>
      <pc:sldChg chg="del">
        <pc:chgData name="Huijing" userId="04b36fd3-e72c-4bae-8be9-ff7635ffcece" providerId="ADAL" clId="{3DE382CF-79DD-4C6F-9A84-C5630B0D870C}" dt="2021-08-29T22:35:09.772" v="2298" actId="47"/>
        <pc:sldMkLst>
          <pc:docMk/>
          <pc:sldMk cId="2460074309" sldId="373"/>
        </pc:sldMkLst>
      </pc:sldChg>
      <pc:sldChg chg="del">
        <pc:chgData name="Huijing" userId="04b36fd3-e72c-4bae-8be9-ff7635ffcece" providerId="ADAL" clId="{3DE382CF-79DD-4C6F-9A84-C5630B0D870C}" dt="2021-08-29T22:35:09.463" v="2297" actId="47"/>
        <pc:sldMkLst>
          <pc:docMk/>
          <pc:sldMk cId="50921567" sldId="374"/>
        </pc:sldMkLst>
      </pc:sldChg>
      <pc:sldChg chg="del">
        <pc:chgData name="Huijing" userId="04b36fd3-e72c-4bae-8be9-ff7635ffcece" providerId="ADAL" clId="{3DE382CF-79DD-4C6F-9A84-C5630B0D870C}" dt="2021-08-29T22:35:08.989" v="2295" actId="47"/>
        <pc:sldMkLst>
          <pc:docMk/>
          <pc:sldMk cId="160931072" sldId="375"/>
        </pc:sldMkLst>
      </pc:sldChg>
      <pc:sldChg chg="del">
        <pc:chgData name="Huijing" userId="04b36fd3-e72c-4bae-8be9-ff7635ffcece" providerId="ADAL" clId="{3DE382CF-79DD-4C6F-9A84-C5630B0D870C}" dt="2021-08-29T22:35:08.835" v="2294" actId="47"/>
        <pc:sldMkLst>
          <pc:docMk/>
          <pc:sldMk cId="997278050" sldId="377"/>
        </pc:sldMkLst>
      </pc:sldChg>
      <pc:sldChg chg="del">
        <pc:chgData name="Huijing" userId="04b36fd3-e72c-4bae-8be9-ff7635ffcece" providerId="ADAL" clId="{3DE382CF-79DD-4C6F-9A84-C5630B0D870C}" dt="2021-08-29T22:35:08.570" v="2293" actId="47"/>
        <pc:sldMkLst>
          <pc:docMk/>
          <pc:sldMk cId="2835849201" sldId="378"/>
        </pc:sldMkLst>
      </pc:sldChg>
      <pc:sldChg chg="del">
        <pc:chgData name="Huijing" userId="04b36fd3-e72c-4bae-8be9-ff7635ffcece" providerId="ADAL" clId="{3DE382CF-79DD-4C6F-9A84-C5630B0D870C}" dt="2021-08-29T22:35:08.411" v="2292" actId="47"/>
        <pc:sldMkLst>
          <pc:docMk/>
          <pc:sldMk cId="2636065613" sldId="379"/>
        </pc:sldMkLst>
      </pc:sldChg>
      <pc:sldChg chg="del">
        <pc:chgData name="Huijing" userId="04b36fd3-e72c-4bae-8be9-ff7635ffcece" providerId="ADAL" clId="{3DE382CF-79DD-4C6F-9A84-C5630B0D870C}" dt="2021-08-29T22:35:09.243" v="2296" actId="47"/>
        <pc:sldMkLst>
          <pc:docMk/>
          <pc:sldMk cId="3455204611" sldId="380"/>
        </pc:sldMkLst>
      </pc:sldChg>
      <pc:sldChg chg="addSp modSp mod">
        <pc:chgData name="Huijing" userId="04b36fd3-e72c-4bae-8be9-ff7635ffcece" providerId="ADAL" clId="{3DE382CF-79DD-4C6F-9A84-C5630B0D870C}" dt="2021-08-29T16:46:17.584" v="527" actId="1076"/>
        <pc:sldMkLst>
          <pc:docMk/>
          <pc:sldMk cId="3133029136" sldId="381"/>
        </pc:sldMkLst>
        <pc:spChg chg="mod">
          <ac:chgData name="Huijing" userId="04b36fd3-e72c-4bae-8be9-ff7635ffcece" providerId="ADAL" clId="{3DE382CF-79DD-4C6F-9A84-C5630B0D870C}" dt="2021-08-29T16:45:53.397" v="524" actId="2711"/>
          <ac:spMkLst>
            <pc:docMk/>
            <pc:sldMk cId="3133029136" sldId="381"/>
            <ac:spMk id="3" creationId="{ECE14DDE-3F22-49E0-82BF-434D66749946}"/>
          </ac:spMkLst>
        </pc:spChg>
        <pc:spChg chg="mod">
          <ac:chgData name="Huijing" userId="04b36fd3-e72c-4bae-8be9-ff7635ffcece" providerId="ADAL" clId="{3DE382CF-79DD-4C6F-9A84-C5630B0D870C}" dt="2021-08-29T16:45:53.397" v="524" actId="2711"/>
          <ac:spMkLst>
            <pc:docMk/>
            <pc:sldMk cId="3133029136" sldId="381"/>
            <ac:spMk id="5" creationId="{190CBEE5-7D4C-42F6-946A-3FD15B0DDAD7}"/>
          </ac:spMkLst>
        </pc:spChg>
        <pc:spChg chg="mod">
          <ac:chgData name="Huijing" userId="04b36fd3-e72c-4bae-8be9-ff7635ffcece" providerId="ADAL" clId="{3DE382CF-79DD-4C6F-9A84-C5630B0D870C}" dt="2021-08-29T16:45:53.397" v="524" actId="2711"/>
          <ac:spMkLst>
            <pc:docMk/>
            <pc:sldMk cId="3133029136" sldId="381"/>
            <ac:spMk id="6" creationId="{AB903120-608D-4A4E-9442-345C5DCE7453}"/>
          </ac:spMkLst>
        </pc:spChg>
        <pc:spChg chg="mod">
          <ac:chgData name="Huijing" userId="04b36fd3-e72c-4bae-8be9-ff7635ffcece" providerId="ADAL" clId="{3DE382CF-79DD-4C6F-9A84-C5630B0D870C}" dt="2021-08-29T16:46:13.688" v="526" actId="14100"/>
          <ac:spMkLst>
            <pc:docMk/>
            <pc:sldMk cId="3133029136" sldId="381"/>
            <ac:spMk id="7" creationId="{B32E12C1-B5E6-47E8-A972-F373A6EE1755}"/>
          </ac:spMkLst>
        </pc:spChg>
        <pc:spChg chg="mod">
          <ac:chgData name="Huijing" userId="04b36fd3-e72c-4bae-8be9-ff7635ffcece" providerId="ADAL" clId="{3DE382CF-79DD-4C6F-9A84-C5630B0D870C}" dt="2021-08-29T16:45:53.397" v="524" actId="2711"/>
          <ac:spMkLst>
            <pc:docMk/>
            <pc:sldMk cId="3133029136" sldId="381"/>
            <ac:spMk id="20" creationId="{AB1D41D9-AF7F-4C7B-8AED-D645A8119BFB}"/>
          </ac:spMkLst>
        </pc:spChg>
        <pc:spChg chg="mod">
          <ac:chgData name="Huijing" userId="04b36fd3-e72c-4bae-8be9-ff7635ffcece" providerId="ADAL" clId="{3DE382CF-79DD-4C6F-9A84-C5630B0D870C}" dt="2021-08-29T16:45:53.397" v="524" actId="2711"/>
          <ac:spMkLst>
            <pc:docMk/>
            <pc:sldMk cId="3133029136" sldId="381"/>
            <ac:spMk id="22" creationId="{04D197C0-558F-4E6E-8751-7F545A17524C}"/>
          </ac:spMkLst>
        </pc:spChg>
        <pc:spChg chg="mod">
          <ac:chgData name="Huijing" userId="04b36fd3-e72c-4bae-8be9-ff7635ffcece" providerId="ADAL" clId="{3DE382CF-79DD-4C6F-9A84-C5630B0D870C}" dt="2021-08-29T16:45:53.397" v="524" actId="2711"/>
          <ac:spMkLst>
            <pc:docMk/>
            <pc:sldMk cId="3133029136" sldId="381"/>
            <ac:spMk id="23" creationId="{006AF73C-6B1F-4785-BB4B-31C23A505301}"/>
          </ac:spMkLst>
        </pc:spChg>
        <pc:spChg chg="mod">
          <ac:chgData name="Huijing" userId="04b36fd3-e72c-4bae-8be9-ff7635ffcece" providerId="ADAL" clId="{3DE382CF-79DD-4C6F-9A84-C5630B0D870C}" dt="2021-08-29T16:46:00.944" v="525" actId="14100"/>
          <ac:spMkLst>
            <pc:docMk/>
            <pc:sldMk cId="3133029136" sldId="381"/>
            <ac:spMk id="32" creationId="{ED469366-4C8A-4F21-8110-235F4122342E}"/>
          </ac:spMkLst>
        </pc:spChg>
        <pc:spChg chg="mod">
          <ac:chgData name="Huijing" userId="04b36fd3-e72c-4bae-8be9-ff7635ffcece" providerId="ADAL" clId="{3DE382CF-79DD-4C6F-9A84-C5630B0D870C}" dt="2021-08-29T16:45:53.397" v="524" actId="2711"/>
          <ac:spMkLst>
            <pc:docMk/>
            <pc:sldMk cId="3133029136" sldId="381"/>
            <ac:spMk id="38" creationId="{1470690E-FFFB-42EB-8457-A01965CC85D4}"/>
          </ac:spMkLst>
        </pc:spChg>
        <pc:spChg chg="mod">
          <ac:chgData name="Huijing" userId="04b36fd3-e72c-4bae-8be9-ff7635ffcece" providerId="ADAL" clId="{3DE382CF-79DD-4C6F-9A84-C5630B0D870C}" dt="2021-08-29T16:46:17.584" v="527" actId="1076"/>
          <ac:spMkLst>
            <pc:docMk/>
            <pc:sldMk cId="3133029136" sldId="381"/>
            <ac:spMk id="46" creationId="{11FB510A-31D0-4FD2-AD48-F988C524C743}"/>
          </ac:spMkLst>
        </pc:spChg>
        <pc:spChg chg="mod">
          <ac:chgData name="Huijing" userId="04b36fd3-e72c-4bae-8be9-ff7635ffcece" providerId="ADAL" clId="{3DE382CF-79DD-4C6F-9A84-C5630B0D870C}" dt="2021-08-29T16:45:53.397" v="524" actId="2711"/>
          <ac:spMkLst>
            <pc:docMk/>
            <pc:sldMk cId="3133029136" sldId="381"/>
            <ac:spMk id="51" creationId="{5A76925E-1721-4B39-A61F-670D4B27A4D0}"/>
          </ac:spMkLst>
        </pc:spChg>
        <pc:spChg chg="mod">
          <ac:chgData name="Huijing" userId="04b36fd3-e72c-4bae-8be9-ff7635ffcece" providerId="ADAL" clId="{3DE382CF-79DD-4C6F-9A84-C5630B0D870C}" dt="2021-08-29T16:45:53.397" v="524" actId="2711"/>
          <ac:spMkLst>
            <pc:docMk/>
            <pc:sldMk cId="3133029136" sldId="381"/>
            <ac:spMk id="54" creationId="{6BA462D4-EB1F-41DD-B3AC-CFA90794AAC4}"/>
          </ac:spMkLst>
        </pc:spChg>
        <pc:picChg chg="add mod">
          <ac:chgData name="Huijing" userId="04b36fd3-e72c-4bae-8be9-ff7635ffcece" providerId="ADAL" clId="{3DE382CF-79DD-4C6F-9A84-C5630B0D870C}" dt="2021-08-29T16:35:38.734" v="429" actId="1076"/>
          <ac:picMkLst>
            <pc:docMk/>
            <pc:sldMk cId="3133029136" sldId="381"/>
            <ac:picMk id="8" creationId="{9402A80F-1DD5-4B5F-9868-E8AB529541E5}"/>
          </ac:picMkLst>
        </pc:picChg>
        <pc:picChg chg="mod">
          <ac:chgData name="Huijing" userId="04b36fd3-e72c-4bae-8be9-ff7635ffcece" providerId="ADAL" clId="{3DE382CF-79DD-4C6F-9A84-C5630B0D870C}" dt="2021-08-29T16:35:43.586" v="430" actId="1076"/>
          <ac:picMkLst>
            <pc:docMk/>
            <pc:sldMk cId="3133029136" sldId="381"/>
            <ac:picMk id="21" creationId="{E8E8D612-F44D-4898-B4AE-EF5426EDB132}"/>
          </ac:picMkLst>
        </pc:picChg>
        <pc:picChg chg="add mod">
          <ac:chgData name="Huijing" userId="04b36fd3-e72c-4bae-8be9-ff7635ffcece" providerId="ADAL" clId="{3DE382CF-79DD-4C6F-9A84-C5630B0D870C}" dt="2021-08-29T16:35:33.753" v="428" actId="1076"/>
          <ac:picMkLst>
            <pc:docMk/>
            <pc:sldMk cId="3133029136" sldId="381"/>
            <ac:picMk id="24" creationId="{6DBB4F29-F889-45C7-AACA-6ABE33AAD8C2}"/>
          </ac:picMkLst>
        </pc:picChg>
        <pc:cxnChg chg="mod">
          <ac:chgData name="Huijing" userId="04b36fd3-e72c-4bae-8be9-ff7635ffcece" providerId="ADAL" clId="{3DE382CF-79DD-4C6F-9A84-C5630B0D870C}" dt="2021-08-29T16:35:28.743" v="427" actId="1076"/>
          <ac:cxnSpMkLst>
            <pc:docMk/>
            <pc:sldMk cId="3133029136" sldId="381"/>
            <ac:cxnSpMk id="11" creationId="{41B19D3F-280B-46C0-843A-CE345F9ABF8D}"/>
          </ac:cxnSpMkLst>
        </pc:cxnChg>
        <pc:cxnChg chg="mod">
          <ac:chgData name="Huijing" userId="04b36fd3-e72c-4bae-8be9-ff7635ffcece" providerId="ADAL" clId="{3DE382CF-79DD-4C6F-9A84-C5630B0D870C}" dt="2021-08-29T16:35:28.743" v="427" actId="1076"/>
          <ac:cxnSpMkLst>
            <pc:docMk/>
            <pc:sldMk cId="3133029136" sldId="381"/>
            <ac:cxnSpMk id="31" creationId="{EB170082-7741-4B47-9249-BD59AA9B1564}"/>
          </ac:cxnSpMkLst>
        </pc:cxnChg>
        <pc:cxnChg chg="mod">
          <ac:chgData name="Huijing" userId="04b36fd3-e72c-4bae-8be9-ff7635ffcece" providerId="ADAL" clId="{3DE382CF-79DD-4C6F-9A84-C5630B0D870C}" dt="2021-08-29T16:46:13.688" v="526" actId="14100"/>
          <ac:cxnSpMkLst>
            <pc:docMk/>
            <pc:sldMk cId="3133029136" sldId="381"/>
            <ac:cxnSpMk id="48" creationId="{44C8B435-F097-424D-9DAD-097E641BFD28}"/>
          </ac:cxnSpMkLst>
        </pc:cxnChg>
        <pc:cxnChg chg="mod">
          <ac:chgData name="Huijing" userId="04b36fd3-e72c-4bae-8be9-ff7635ffcece" providerId="ADAL" clId="{3DE382CF-79DD-4C6F-9A84-C5630B0D870C}" dt="2021-08-29T16:46:17.584" v="527" actId="1076"/>
          <ac:cxnSpMkLst>
            <pc:docMk/>
            <pc:sldMk cId="3133029136" sldId="381"/>
            <ac:cxnSpMk id="50" creationId="{594E4C7D-B55B-4525-8C77-490CD1ABB1B3}"/>
          </ac:cxnSpMkLst>
        </pc:cxnChg>
        <pc:cxnChg chg="mod">
          <ac:chgData name="Huijing" userId="04b36fd3-e72c-4bae-8be9-ff7635ffcece" providerId="ADAL" clId="{3DE382CF-79DD-4C6F-9A84-C5630B0D870C}" dt="2021-08-29T16:46:13.688" v="526" actId="14100"/>
          <ac:cxnSpMkLst>
            <pc:docMk/>
            <pc:sldMk cId="3133029136" sldId="381"/>
            <ac:cxnSpMk id="53" creationId="{C3D6F57D-7B5E-4EFE-B264-315E76B7BE1B}"/>
          </ac:cxnSpMkLst>
        </pc:cxnChg>
      </pc:sldChg>
      <pc:sldChg chg="del">
        <pc:chgData name="Huijing" userId="04b36fd3-e72c-4bae-8be9-ff7635ffcece" providerId="ADAL" clId="{3DE382CF-79DD-4C6F-9A84-C5630B0D870C}" dt="2021-08-29T22:35:22.395" v="2319" actId="47"/>
        <pc:sldMkLst>
          <pc:docMk/>
          <pc:sldMk cId="1971706180" sldId="382"/>
        </pc:sldMkLst>
      </pc:sldChg>
      <pc:sldChg chg="del">
        <pc:chgData name="Huijing" userId="04b36fd3-e72c-4bae-8be9-ff7635ffcece" providerId="ADAL" clId="{3DE382CF-79DD-4C6F-9A84-C5630B0D870C}" dt="2021-08-29T22:35:21.150" v="2316" actId="47"/>
        <pc:sldMkLst>
          <pc:docMk/>
          <pc:sldMk cId="965733099" sldId="383"/>
        </pc:sldMkLst>
      </pc:sldChg>
      <pc:sldChg chg="addSp delSp modSp del">
        <pc:chgData name="Huijing" userId="04b36fd3-e72c-4bae-8be9-ff7635ffcece" providerId="ADAL" clId="{3DE382CF-79DD-4C6F-9A84-C5630B0D870C}" dt="2021-08-30T16:58:14.338" v="2537" actId="47"/>
        <pc:sldMkLst>
          <pc:docMk/>
          <pc:sldMk cId="1673116086" sldId="384"/>
        </pc:sldMkLst>
        <pc:spChg chg="add del mod">
          <ac:chgData name="Huijing" userId="04b36fd3-e72c-4bae-8be9-ff7635ffcece" providerId="ADAL" clId="{3DE382CF-79DD-4C6F-9A84-C5630B0D870C}" dt="2021-08-29T23:08:06.689" v="2463"/>
          <ac:spMkLst>
            <pc:docMk/>
            <pc:sldMk cId="1673116086" sldId="384"/>
            <ac:spMk id="3" creationId="{53E7D386-1423-4B66-A1A4-4AC68B3EC60E}"/>
          </ac:spMkLst>
        </pc:spChg>
      </pc:sldChg>
      <pc:sldChg chg="addSp delSp modSp del mod setBg">
        <pc:chgData name="Huijing" userId="04b36fd3-e72c-4bae-8be9-ff7635ffcece" providerId="ADAL" clId="{3DE382CF-79DD-4C6F-9A84-C5630B0D870C}" dt="2021-08-29T19:38:17.002" v="877" actId="47"/>
        <pc:sldMkLst>
          <pc:docMk/>
          <pc:sldMk cId="556609531" sldId="385"/>
        </pc:sldMkLst>
        <pc:spChg chg="add mod">
          <ac:chgData name="Huijing" userId="04b36fd3-e72c-4bae-8be9-ff7635ffcece" providerId="ADAL" clId="{3DE382CF-79DD-4C6F-9A84-C5630B0D870C}" dt="2021-08-29T19:37:28.779" v="854" actId="1076"/>
          <ac:spMkLst>
            <pc:docMk/>
            <pc:sldMk cId="556609531" sldId="385"/>
            <ac:spMk id="4" creationId="{FC0C63E8-28EA-4CD7-9F87-801DE15B41CB}"/>
          </ac:spMkLst>
        </pc:spChg>
        <pc:picChg chg="add mod">
          <ac:chgData name="Huijing" userId="04b36fd3-e72c-4bae-8be9-ff7635ffcece" providerId="ADAL" clId="{3DE382CF-79DD-4C6F-9A84-C5630B0D870C}" dt="2021-08-29T19:37:07.845" v="829" actId="1076"/>
          <ac:picMkLst>
            <pc:docMk/>
            <pc:sldMk cId="556609531" sldId="385"/>
            <ac:picMk id="2" creationId="{F18814B0-9EC4-4BA3-A385-4687E4F462A6}"/>
          </ac:picMkLst>
        </pc:picChg>
        <pc:picChg chg="add del mod">
          <ac:chgData name="Huijing" userId="04b36fd3-e72c-4bae-8be9-ff7635ffcece" providerId="ADAL" clId="{3DE382CF-79DD-4C6F-9A84-C5630B0D870C}" dt="2021-08-29T16:25:48.868" v="313" actId="478"/>
          <ac:picMkLst>
            <pc:docMk/>
            <pc:sldMk cId="556609531" sldId="385"/>
            <ac:picMk id="3" creationId="{3DA0F891-D7D2-4009-9F8F-5C1377564515}"/>
          </ac:picMkLst>
        </pc:picChg>
      </pc:sldChg>
      <pc:sldChg chg="del">
        <pc:chgData name="Huijing" userId="04b36fd3-e72c-4bae-8be9-ff7635ffcece" providerId="ADAL" clId="{3DE382CF-79DD-4C6F-9A84-C5630B0D870C}" dt="2021-08-29T22:35:20.383" v="2315" actId="47"/>
        <pc:sldMkLst>
          <pc:docMk/>
          <pc:sldMk cId="1217934877" sldId="386"/>
        </pc:sldMkLst>
      </pc:sldChg>
      <pc:sldChg chg="del">
        <pc:chgData name="Huijing" userId="04b36fd3-e72c-4bae-8be9-ff7635ffcece" providerId="ADAL" clId="{3DE382CF-79DD-4C6F-9A84-C5630B0D870C}" dt="2021-08-29T22:35:19.609" v="2314" actId="47"/>
        <pc:sldMkLst>
          <pc:docMk/>
          <pc:sldMk cId="1852639222" sldId="387"/>
        </pc:sldMkLst>
      </pc:sldChg>
      <pc:sldChg chg="del">
        <pc:chgData name="Huijing" userId="04b36fd3-e72c-4bae-8be9-ff7635ffcece" providerId="ADAL" clId="{3DE382CF-79DD-4C6F-9A84-C5630B0D870C}" dt="2021-08-29T22:35:21.590" v="2317" actId="47"/>
        <pc:sldMkLst>
          <pc:docMk/>
          <pc:sldMk cId="1184749615" sldId="388"/>
        </pc:sldMkLst>
      </pc:sldChg>
      <pc:sldChg chg="del">
        <pc:chgData name="Huijing" userId="04b36fd3-e72c-4bae-8be9-ff7635ffcece" providerId="ADAL" clId="{3DE382CF-79DD-4C6F-9A84-C5630B0D870C}" dt="2021-08-29T22:35:21.934" v="2318" actId="47"/>
        <pc:sldMkLst>
          <pc:docMk/>
          <pc:sldMk cId="2035675330" sldId="389"/>
        </pc:sldMkLst>
      </pc:sldChg>
      <pc:sldChg chg="addSp delSp modSp mod">
        <pc:chgData name="Huijing" userId="04b36fd3-e72c-4bae-8be9-ff7635ffcece" providerId="ADAL" clId="{3DE382CF-79DD-4C6F-9A84-C5630B0D870C}" dt="2021-08-31T00:11:38.289" v="4182" actId="1038"/>
        <pc:sldMkLst>
          <pc:docMk/>
          <pc:sldMk cId="562598524" sldId="390"/>
        </pc:sldMkLst>
        <pc:spChg chg="mod">
          <ac:chgData name="Huijing" userId="04b36fd3-e72c-4bae-8be9-ff7635ffcece" providerId="ADAL" clId="{3DE382CF-79DD-4C6F-9A84-C5630B0D870C}" dt="2021-08-29T16:27:46.851" v="331"/>
          <ac:spMkLst>
            <pc:docMk/>
            <pc:sldMk cId="562598524" sldId="390"/>
            <ac:spMk id="6" creationId="{8B5DCCE7-743C-40CE-B6D0-250ED379F998}"/>
          </ac:spMkLst>
        </pc:spChg>
        <pc:spChg chg="mod">
          <ac:chgData name="Huijing" userId="04b36fd3-e72c-4bae-8be9-ff7635ffcece" providerId="ADAL" clId="{3DE382CF-79DD-4C6F-9A84-C5630B0D870C}" dt="2021-08-29T16:27:46.851" v="331"/>
          <ac:spMkLst>
            <pc:docMk/>
            <pc:sldMk cId="562598524" sldId="390"/>
            <ac:spMk id="7" creationId="{CAE991F9-82AC-409A-85A7-BF0CDAE5B216}"/>
          </ac:spMkLst>
        </pc:spChg>
        <pc:spChg chg="add mod">
          <ac:chgData name="Huijing" userId="04b36fd3-e72c-4bae-8be9-ff7635ffcece" providerId="ADAL" clId="{3DE382CF-79DD-4C6F-9A84-C5630B0D870C}" dt="2021-08-29T23:08:24.729" v="2486" actId="1076"/>
          <ac:spMkLst>
            <pc:docMk/>
            <pc:sldMk cId="562598524" sldId="390"/>
            <ac:spMk id="8" creationId="{FCE99A15-8B4E-4BA4-80AD-A7E4300B65A9}"/>
          </ac:spMkLst>
        </pc:spChg>
        <pc:spChg chg="add del mod">
          <ac:chgData name="Huijing" userId="04b36fd3-e72c-4bae-8be9-ff7635ffcece" providerId="ADAL" clId="{3DE382CF-79DD-4C6F-9A84-C5630B0D870C}" dt="2021-08-31T00:06:10.551" v="4135" actId="478"/>
          <ac:spMkLst>
            <pc:docMk/>
            <pc:sldMk cId="562598524" sldId="390"/>
            <ac:spMk id="11" creationId="{186D3500-7EDD-4D24-8528-33ED72062197}"/>
          </ac:spMkLst>
        </pc:spChg>
        <pc:spChg chg="add mod">
          <ac:chgData name="Huijing" userId="04b36fd3-e72c-4bae-8be9-ff7635ffcece" providerId="ADAL" clId="{3DE382CF-79DD-4C6F-9A84-C5630B0D870C}" dt="2021-08-31T00:11:38.289" v="4182" actId="1038"/>
          <ac:spMkLst>
            <pc:docMk/>
            <pc:sldMk cId="562598524" sldId="390"/>
            <ac:spMk id="12" creationId="{D5CA5A2F-04CE-4B81-99F0-0206A674905D}"/>
          </ac:spMkLst>
        </pc:spChg>
        <pc:spChg chg="add mod">
          <ac:chgData name="Huijing" userId="04b36fd3-e72c-4bae-8be9-ff7635ffcece" providerId="ADAL" clId="{3DE382CF-79DD-4C6F-9A84-C5630B0D870C}" dt="2021-08-31T00:11:07.976" v="4172" actId="20577"/>
          <ac:spMkLst>
            <pc:docMk/>
            <pc:sldMk cId="562598524" sldId="390"/>
            <ac:spMk id="13" creationId="{AFA9B18A-5D7A-400A-956B-DBEA1335334C}"/>
          </ac:spMkLst>
        </pc:spChg>
        <pc:grpChg chg="add mod">
          <ac:chgData name="Huijing" userId="04b36fd3-e72c-4bae-8be9-ff7635ffcece" providerId="ADAL" clId="{3DE382CF-79DD-4C6F-9A84-C5630B0D870C}" dt="2021-08-29T16:27:48.754" v="332" actId="1076"/>
          <ac:grpSpMkLst>
            <pc:docMk/>
            <pc:sldMk cId="562598524" sldId="390"/>
            <ac:grpSpMk id="4" creationId="{595A40C6-7D03-40D8-8CA6-50F270AE7527}"/>
          </ac:grpSpMkLst>
        </pc:grpChg>
        <pc:picChg chg="mod">
          <ac:chgData name="Huijing" userId="04b36fd3-e72c-4bae-8be9-ff7635ffcece" providerId="ADAL" clId="{3DE382CF-79DD-4C6F-9A84-C5630B0D870C}" dt="2021-08-31T00:08:07.622" v="4148" actId="14100"/>
          <ac:picMkLst>
            <pc:docMk/>
            <pc:sldMk cId="562598524" sldId="390"/>
            <ac:picMk id="2" creationId="{00000000-0000-0000-0000-000000000000}"/>
          </ac:picMkLst>
        </pc:picChg>
        <pc:picChg chg="del">
          <ac:chgData name="Huijing" userId="04b36fd3-e72c-4bae-8be9-ff7635ffcece" providerId="ADAL" clId="{3DE382CF-79DD-4C6F-9A84-C5630B0D870C}" dt="2021-08-29T16:27:45.550" v="330" actId="478"/>
          <ac:picMkLst>
            <pc:docMk/>
            <pc:sldMk cId="562598524" sldId="390"/>
            <ac:picMk id="3" creationId="{00000000-0000-0000-0000-000000000000}"/>
          </ac:picMkLst>
        </pc:picChg>
        <pc:picChg chg="mod">
          <ac:chgData name="Huijing" userId="04b36fd3-e72c-4bae-8be9-ff7635ffcece" providerId="ADAL" clId="{3DE382CF-79DD-4C6F-9A84-C5630B0D870C}" dt="2021-08-29T16:27:46.851" v="331"/>
          <ac:picMkLst>
            <pc:docMk/>
            <pc:sldMk cId="562598524" sldId="390"/>
            <ac:picMk id="5" creationId="{21605544-1CAC-4CB1-B1F7-F4F0D1F12FCA}"/>
          </ac:picMkLst>
        </pc:picChg>
        <pc:cxnChg chg="add mod">
          <ac:chgData name="Huijing" userId="04b36fd3-e72c-4bae-8be9-ff7635ffcece" providerId="ADAL" clId="{3DE382CF-79DD-4C6F-9A84-C5630B0D870C}" dt="2021-08-29T23:08:53.432" v="2490" actId="14100"/>
          <ac:cxnSpMkLst>
            <pc:docMk/>
            <pc:sldMk cId="562598524" sldId="390"/>
            <ac:cxnSpMk id="10" creationId="{7FB3662E-B079-4CDC-B599-F4E2284E1B7C}"/>
          </ac:cxnSpMkLst>
        </pc:cxnChg>
      </pc:sldChg>
      <pc:sldChg chg="addSp modSp del mod">
        <pc:chgData name="Huijing" userId="04b36fd3-e72c-4bae-8be9-ff7635ffcece" providerId="ADAL" clId="{3DE382CF-79DD-4C6F-9A84-C5630B0D870C}" dt="2021-08-29T16:29:29.271" v="358" actId="47"/>
        <pc:sldMkLst>
          <pc:docMk/>
          <pc:sldMk cId="2006592042" sldId="391"/>
        </pc:sldMkLst>
        <pc:spChg chg="add mod">
          <ac:chgData name="Huijing" userId="04b36fd3-e72c-4bae-8be9-ff7635ffcece" providerId="ADAL" clId="{3DE382CF-79DD-4C6F-9A84-C5630B0D870C}" dt="2021-08-29T16:27:38.813" v="327" actId="164"/>
          <ac:spMkLst>
            <pc:docMk/>
            <pc:sldMk cId="2006592042" sldId="391"/>
            <ac:spMk id="2" creationId="{F731441A-0761-493A-99D3-54759A49658E}"/>
          </ac:spMkLst>
        </pc:spChg>
        <pc:spChg chg="add mod">
          <ac:chgData name="Huijing" userId="04b36fd3-e72c-4bae-8be9-ff7635ffcece" providerId="ADAL" clId="{3DE382CF-79DD-4C6F-9A84-C5630B0D870C}" dt="2021-08-29T16:27:38.813" v="327" actId="164"/>
          <ac:spMkLst>
            <pc:docMk/>
            <pc:sldMk cId="2006592042" sldId="391"/>
            <ac:spMk id="7" creationId="{825D2996-53C2-4F60-864E-B98DDFF04492}"/>
          </ac:spMkLst>
        </pc:spChg>
        <pc:grpChg chg="add mod">
          <ac:chgData name="Huijing" userId="04b36fd3-e72c-4bae-8be9-ff7635ffcece" providerId="ADAL" clId="{3DE382CF-79DD-4C6F-9A84-C5630B0D870C}" dt="2021-08-29T16:27:41.250" v="329" actId="1076"/>
          <ac:grpSpMkLst>
            <pc:docMk/>
            <pc:sldMk cId="2006592042" sldId="391"/>
            <ac:grpSpMk id="8" creationId="{925AE041-8E6D-416E-8395-5883A01344F6}"/>
          </ac:grpSpMkLst>
        </pc:grpChg>
        <pc:picChg chg="mod">
          <ac:chgData name="Huijing" userId="04b36fd3-e72c-4bae-8be9-ff7635ffcece" providerId="ADAL" clId="{3DE382CF-79DD-4C6F-9A84-C5630B0D870C}" dt="2021-08-29T16:27:38.813" v="327" actId="164"/>
          <ac:picMkLst>
            <pc:docMk/>
            <pc:sldMk cId="2006592042" sldId="391"/>
            <ac:picMk id="3" creationId="{00000000-0000-0000-0000-000000000000}"/>
          </ac:picMkLst>
        </pc:picChg>
        <pc:cxnChg chg="add mod">
          <ac:chgData name="Huijing" userId="04b36fd3-e72c-4bae-8be9-ff7635ffcece" providerId="ADAL" clId="{3DE382CF-79DD-4C6F-9A84-C5630B0D870C}" dt="2021-08-29T16:28:39.419" v="345" actId="14100"/>
          <ac:cxnSpMkLst>
            <pc:docMk/>
            <pc:sldMk cId="2006592042" sldId="391"/>
            <ac:cxnSpMk id="10" creationId="{64B63D08-C322-4DB2-A70C-8FAD18988B69}"/>
          </ac:cxnSpMkLst>
        </pc:cxnChg>
        <pc:cxnChg chg="add mod">
          <ac:chgData name="Huijing" userId="04b36fd3-e72c-4bae-8be9-ff7635ffcece" providerId="ADAL" clId="{3DE382CF-79DD-4C6F-9A84-C5630B0D870C}" dt="2021-08-29T16:28:45.362" v="347" actId="14100"/>
          <ac:cxnSpMkLst>
            <pc:docMk/>
            <pc:sldMk cId="2006592042" sldId="391"/>
            <ac:cxnSpMk id="11" creationId="{28D6092C-1019-4A74-857E-937C0C502652}"/>
          </ac:cxnSpMkLst>
        </pc:cxnChg>
        <pc:cxnChg chg="add mod">
          <ac:chgData name="Huijing" userId="04b36fd3-e72c-4bae-8be9-ff7635ffcece" providerId="ADAL" clId="{3DE382CF-79DD-4C6F-9A84-C5630B0D870C}" dt="2021-08-29T16:28:47.850" v="348" actId="14100"/>
          <ac:cxnSpMkLst>
            <pc:docMk/>
            <pc:sldMk cId="2006592042" sldId="391"/>
            <ac:cxnSpMk id="13" creationId="{251F2C02-A886-43F1-B3AE-C791626686DA}"/>
          </ac:cxnSpMkLst>
        </pc:cxnChg>
      </pc:sldChg>
      <pc:sldChg chg="addSp delSp modSp del mod">
        <pc:chgData name="Huijing" userId="04b36fd3-e72c-4bae-8be9-ff7635ffcece" providerId="ADAL" clId="{3DE382CF-79DD-4C6F-9A84-C5630B0D870C}" dt="2021-08-29T16:29:36.927" v="360" actId="47"/>
        <pc:sldMkLst>
          <pc:docMk/>
          <pc:sldMk cId="468912289" sldId="392"/>
        </pc:sldMkLst>
        <pc:spChg chg="mod">
          <ac:chgData name="Huijing" userId="04b36fd3-e72c-4bae-8be9-ff7635ffcece" providerId="ADAL" clId="{3DE382CF-79DD-4C6F-9A84-C5630B0D870C}" dt="2021-08-29T16:13:47.689" v="286" actId="1076"/>
          <ac:spMkLst>
            <pc:docMk/>
            <pc:sldMk cId="468912289" sldId="392"/>
            <ac:spMk id="2" creationId="{00000000-0000-0000-0000-000000000000}"/>
          </ac:spMkLst>
        </pc:spChg>
        <pc:spChg chg="mod">
          <ac:chgData name="Huijing" userId="04b36fd3-e72c-4bae-8be9-ff7635ffcece" providerId="ADAL" clId="{3DE382CF-79DD-4C6F-9A84-C5630B0D870C}" dt="2021-08-29T16:28:04.603" v="334"/>
          <ac:spMkLst>
            <pc:docMk/>
            <pc:sldMk cId="468912289" sldId="392"/>
            <ac:spMk id="9" creationId="{FEF84477-6AA7-4EC2-8DE4-759E359B1BA5}"/>
          </ac:spMkLst>
        </pc:spChg>
        <pc:spChg chg="mod">
          <ac:chgData name="Huijing" userId="04b36fd3-e72c-4bae-8be9-ff7635ffcece" providerId="ADAL" clId="{3DE382CF-79DD-4C6F-9A84-C5630B0D870C}" dt="2021-08-29T16:28:04.603" v="334"/>
          <ac:spMkLst>
            <pc:docMk/>
            <pc:sldMk cId="468912289" sldId="392"/>
            <ac:spMk id="10" creationId="{EE589CA7-46D0-4BF5-94E7-34681DE1C237}"/>
          </ac:spMkLst>
        </pc:spChg>
        <pc:grpChg chg="add mod">
          <ac:chgData name="Huijing" userId="04b36fd3-e72c-4bae-8be9-ff7635ffcece" providerId="ADAL" clId="{3DE382CF-79DD-4C6F-9A84-C5630B0D870C}" dt="2021-08-29T16:28:04.603" v="334"/>
          <ac:grpSpMkLst>
            <pc:docMk/>
            <pc:sldMk cId="468912289" sldId="392"/>
            <ac:grpSpMk id="7" creationId="{FD79F1E0-3788-493D-A97E-61F59ED79B40}"/>
          </ac:grpSpMkLst>
        </pc:grpChg>
        <pc:picChg chg="del">
          <ac:chgData name="Huijing" userId="04b36fd3-e72c-4bae-8be9-ff7635ffcece" providerId="ADAL" clId="{3DE382CF-79DD-4C6F-9A84-C5630B0D870C}" dt="2021-08-29T16:28:04.300" v="333" actId="478"/>
          <ac:picMkLst>
            <pc:docMk/>
            <pc:sldMk cId="468912289" sldId="392"/>
            <ac:picMk id="3" creationId="{00000000-0000-0000-0000-000000000000}"/>
          </ac:picMkLst>
        </pc:picChg>
        <pc:picChg chg="mod">
          <ac:chgData name="Huijing" userId="04b36fd3-e72c-4bae-8be9-ff7635ffcece" providerId="ADAL" clId="{3DE382CF-79DD-4C6F-9A84-C5630B0D870C}" dt="2021-08-29T16:28:04.603" v="334"/>
          <ac:picMkLst>
            <pc:docMk/>
            <pc:sldMk cId="468912289" sldId="392"/>
            <ac:picMk id="8" creationId="{0A963ADA-3FFF-4326-96C6-FE1D2B22E760}"/>
          </ac:picMkLst>
        </pc:picChg>
      </pc:sldChg>
      <pc:sldChg chg="addSp delSp modSp del mod">
        <pc:chgData name="Huijing" userId="04b36fd3-e72c-4bae-8be9-ff7635ffcece" providerId="ADAL" clId="{3DE382CF-79DD-4C6F-9A84-C5630B0D870C}" dt="2021-08-31T09:25:27.998" v="4407" actId="47"/>
        <pc:sldMkLst>
          <pc:docMk/>
          <pc:sldMk cId="1387645912" sldId="393"/>
        </pc:sldMkLst>
        <pc:spChg chg="mod">
          <ac:chgData name="Huijing" userId="04b36fd3-e72c-4bae-8be9-ff7635ffcece" providerId="ADAL" clId="{3DE382CF-79DD-4C6F-9A84-C5630B0D870C}" dt="2021-08-29T16:12:45.807" v="279" actId="20577"/>
          <ac:spMkLst>
            <pc:docMk/>
            <pc:sldMk cId="1387645912" sldId="393"/>
            <ac:spMk id="4" creationId="{00000000-0000-0000-0000-000000000000}"/>
          </ac:spMkLst>
        </pc:spChg>
        <pc:spChg chg="mod">
          <ac:chgData name="Huijing" userId="04b36fd3-e72c-4bae-8be9-ff7635ffcece" providerId="ADAL" clId="{3DE382CF-79DD-4C6F-9A84-C5630B0D870C}" dt="2021-08-29T16:01:59.230" v="109" actId="1076"/>
          <ac:spMkLst>
            <pc:docMk/>
            <pc:sldMk cId="1387645912" sldId="393"/>
            <ac:spMk id="7" creationId="{00000000-0000-0000-0000-000000000000}"/>
          </ac:spMkLst>
        </pc:spChg>
        <pc:spChg chg="del mod">
          <ac:chgData name="Huijing" userId="04b36fd3-e72c-4bae-8be9-ff7635ffcece" providerId="ADAL" clId="{3DE382CF-79DD-4C6F-9A84-C5630B0D870C}" dt="2021-08-29T16:12:12.748" v="271" actId="478"/>
          <ac:spMkLst>
            <pc:docMk/>
            <pc:sldMk cId="1387645912" sldId="393"/>
            <ac:spMk id="15" creationId="{7831BFBB-D3AE-454B-A0BB-82A090B331CC}"/>
          </ac:spMkLst>
        </pc:spChg>
        <pc:spChg chg="del">
          <ac:chgData name="Huijing" userId="04b36fd3-e72c-4bae-8be9-ff7635ffcece" providerId="ADAL" clId="{3DE382CF-79DD-4C6F-9A84-C5630B0D870C}" dt="2021-08-29T15:57:54.640" v="55" actId="478"/>
          <ac:spMkLst>
            <pc:docMk/>
            <pc:sldMk cId="1387645912" sldId="393"/>
            <ac:spMk id="16" creationId="{EC6588C1-23A5-4995-A00C-6E22C9BEAF15}"/>
          </ac:spMkLst>
        </pc:spChg>
        <pc:spChg chg="del mod">
          <ac:chgData name="Huijing" userId="04b36fd3-e72c-4bae-8be9-ff7635ffcece" providerId="ADAL" clId="{3DE382CF-79DD-4C6F-9A84-C5630B0D870C}" dt="2021-08-29T16:12:12.748" v="271" actId="478"/>
          <ac:spMkLst>
            <pc:docMk/>
            <pc:sldMk cId="1387645912" sldId="393"/>
            <ac:spMk id="17" creationId="{BE9FB48F-71DE-48B6-BBBF-73C816F90F4E}"/>
          </ac:spMkLst>
        </pc:spChg>
        <pc:spChg chg="mod">
          <ac:chgData name="Huijing" userId="04b36fd3-e72c-4bae-8be9-ff7635ffcece" providerId="ADAL" clId="{3DE382CF-79DD-4C6F-9A84-C5630B0D870C}" dt="2021-08-29T16:11:25.928" v="249" actId="255"/>
          <ac:spMkLst>
            <pc:docMk/>
            <pc:sldMk cId="1387645912" sldId="393"/>
            <ac:spMk id="22" creationId="{3DA2BE0D-316F-4CBD-8102-E00F5A0B3104}"/>
          </ac:spMkLst>
        </pc:spChg>
        <pc:spChg chg="mod">
          <ac:chgData name="Huijing" userId="04b36fd3-e72c-4bae-8be9-ff7635ffcece" providerId="ADAL" clId="{3DE382CF-79DD-4C6F-9A84-C5630B0D870C}" dt="2021-08-29T16:11:36.289" v="251" actId="14100"/>
          <ac:spMkLst>
            <pc:docMk/>
            <pc:sldMk cId="1387645912" sldId="393"/>
            <ac:spMk id="25" creationId="{6472A2B5-C045-49B1-ABFA-949C84F3FA4B}"/>
          </ac:spMkLst>
        </pc:spChg>
        <pc:spChg chg="add del mod">
          <ac:chgData name="Huijing" userId="04b36fd3-e72c-4bae-8be9-ff7635ffcece" providerId="ADAL" clId="{3DE382CF-79DD-4C6F-9A84-C5630B0D870C}" dt="2021-08-29T16:00:58.193" v="99" actId="478"/>
          <ac:spMkLst>
            <pc:docMk/>
            <pc:sldMk cId="1387645912" sldId="393"/>
            <ac:spMk id="28" creationId="{1CA40465-84F6-43E4-9014-8D78E5D04BE0}"/>
          </ac:spMkLst>
        </pc:spChg>
        <pc:spChg chg="add mod">
          <ac:chgData name="Huijing" userId="04b36fd3-e72c-4bae-8be9-ff7635ffcece" providerId="ADAL" clId="{3DE382CF-79DD-4C6F-9A84-C5630B0D870C}" dt="2021-08-29T16:02:31.280" v="116" actId="13822"/>
          <ac:spMkLst>
            <pc:docMk/>
            <pc:sldMk cId="1387645912" sldId="393"/>
            <ac:spMk id="29" creationId="{6BAAD8CB-7E92-4B65-988B-9A281C631E26}"/>
          </ac:spMkLst>
        </pc:spChg>
        <pc:spChg chg="add mod">
          <ac:chgData name="Huijing" userId="04b36fd3-e72c-4bae-8be9-ff7635ffcece" providerId="ADAL" clId="{3DE382CF-79DD-4C6F-9A84-C5630B0D870C}" dt="2021-08-29T16:02:31.650" v="117" actId="13822"/>
          <ac:spMkLst>
            <pc:docMk/>
            <pc:sldMk cId="1387645912" sldId="393"/>
            <ac:spMk id="30" creationId="{9BF4280E-7CC7-43F2-9A5A-292C897B6390}"/>
          </ac:spMkLst>
        </pc:spChg>
        <pc:spChg chg="add del">
          <ac:chgData name="Huijing" userId="04b36fd3-e72c-4bae-8be9-ff7635ffcece" providerId="ADAL" clId="{3DE382CF-79DD-4C6F-9A84-C5630B0D870C}" dt="2021-08-29T16:09:04.169" v="200" actId="478"/>
          <ac:spMkLst>
            <pc:docMk/>
            <pc:sldMk cId="1387645912" sldId="393"/>
            <ac:spMk id="61" creationId="{78986D6E-51F2-4AA4-85C8-28EEB8E2D0B4}"/>
          </ac:spMkLst>
        </pc:spChg>
        <pc:spChg chg="add del mod">
          <ac:chgData name="Huijing" userId="04b36fd3-e72c-4bae-8be9-ff7635ffcece" providerId="ADAL" clId="{3DE382CF-79DD-4C6F-9A84-C5630B0D870C}" dt="2021-08-29T16:12:12.748" v="271" actId="478"/>
          <ac:spMkLst>
            <pc:docMk/>
            <pc:sldMk cId="1387645912" sldId="393"/>
            <ac:spMk id="69" creationId="{385F5CC5-1FB8-4592-AEFB-BFF57B56CF47}"/>
          </ac:spMkLst>
        </pc:spChg>
        <pc:spChg chg="add del mod">
          <ac:chgData name="Huijing" userId="04b36fd3-e72c-4bae-8be9-ff7635ffcece" providerId="ADAL" clId="{3DE382CF-79DD-4C6F-9A84-C5630B0D870C}" dt="2021-08-29T16:12:12.748" v="271" actId="478"/>
          <ac:spMkLst>
            <pc:docMk/>
            <pc:sldMk cId="1387645912" sldId="393"/>
            <ac:spMk id="71" creationId="{75251F15-24BE-4AEC-90C1-3CACBEA08F1E}"/>
          </ac:spMkLst>
        </pc:spChg>
        <pc:grpChg chg="del mod">
          <ac:chgData name="Huijing" userId="04b36fd3-e72c-4bae-8be9-ff7635ffcece" providerId="ADAL" clId="{3DE382CF-79DD-4C6F-9A84-C5630B0D870C}" dt="2021-08-29T16:12:12.748" v="271" actId="478"/>
          <ac:grpSpMkLst>
            <pc:docMk/>
            <pc:sldMk cId="1387645912" sldId="393"/>
            <ac:grpSpMk id="18" creationId="{5FD38079-3C10-46FD-AC5A-9C8F901C4870}"/>
          </ac:grpSpMkLst>
        </pc:grpChg>
        <pc:grpChg chg="add mod">
          <ac:chgData name="Huijing" userId="04b36fd3-e72c-4bae-8be9-ff7635ffcece" providerId="ADAL" clId="{3DE382CF-79DD-4C6F-9A84-C5630B0D870C}" dt="2021-08-29T16:04:46.739" v="147" actId="164"/>
          <ac:grpSpMkLst>
            <pc:docMk/>
            <pc:sldMk cId="1387645912" sldId="393"/>
            <ac:grpSpMk id="36" creationId="{9BD6F99D-B2C5-4FA8-972F-BB8979E3B7B0}"/>
          </ac:grpSpMkLst>
        </pc:grpChg>
        <pc:grpChg chg="add del mod">
          <ac:chgData name="Huijing" userId="04b36fd3-e72c-4bae-8be9-ff7635ffcece" providerId="ADAL" clId="{3DE382CF-79DD-4C6F-9A84-C5630B0D870C}" dt="2021-08-29T16:12:12.748" v="271" actId="478"/>
          <ac:grpSpMkLst>
            <pc:docMk/>
            <pc:sldMk cId="1387645912" sldId="393"/>
            <ac:grpSpMk id="41" creationId="{A2141CEC-FBAC-4509-8A3D-13BF84F475CB}"/>
          </ac:grpSpMkLst>
        </pc:grpChg>
        <pc:picChg chg="del mod">
          <ac:chgData name="Huijing" userId="04b36fd3-e72c-4bae-8be9-ff7635ffcece" providerId="ADAL" clId="{3DE382CF-79DD-4C6F-9A84-C5630B0D870C}" dt="2021-08-29T16:12:12.748" v="271" actId="478"/>
          <ac:picMkLst>
            <pc:docMk/>
            <pc:sldMk cId="1387645912" sldId="393"/>
            <ac:picMk id="8" creationId="{0ED56574-E3EC-4AF3-92DF-D5FE4DEDDA60}"/>
          </ac:picMkLst>
        </pc:picChg>
        <pc:picChg chg="del mod">
          <ac:chgData name="Huijing" userId="04b36fd3-e72c-4bae-8be9-ff7635ffcece" providerId="ADAL" clId="{3DE382CF-79DD-4C6F-9A84-C5630B0D870C}" dt="2021-08-29T16:12:12.748" v="271" actId="478"/>
          <ac:picMkLst>
            <pc:docMk/>
            <pc:sldMk cId="1387645912" sldId="393"/>
            <ac:picMk id="11" creationId="{E8E8D612-F44D-4898-B4AE-EF5426EDB132}"/>
          </ac:picMkLst>
        </pc:picChg>
        <pc:picChg chg="del">
          <ac:chgData name="Huijing" userId="04b36fd3-e72c-4bae-8be9-ff7635ffcece" providerId="ADAL" clId="{3DE382CF-79DD-4C6F-9A84-C5630B0D870C}" dt="2021-08-29T15:57:53.560" v="54" actId="478"/>
          <ac:picMkLst>
            <pc:docMk/>
            <pc:sldMk cId="1387645912" sldId="393"/>
            <ac:picMk id="14" creationId="{B5E12EC5-77F6-465F-9191-990418444946}"/>
          </ac:picMkLst>
        </pc:picChg>
        <pc:cxnChg chg="mod">
          <ac:chgData name="Huijing" userId="04b36fd3-e72c-4bae-8be9-ff7635ffcece" providerId="ADAL" clId="{3DE382CF-79DD-4C6F-9A84-C5630B0D870C}" dt="2021-08-29T16:05:13.879" v="154" actId="14100"/>
          <ac:cxnSpMkLst>
            <pc:docMk/>
            <pc:sldMk cId="1387645912" sldId="393"/>
            <ac:cxnSpMk id="9" creationId="{C3A20D85-9446-4AF7-8648-4B7BA99615F0}"/>
          </ac:cxnSpMkLst>
        </pc:cxnChg>
        <pc:cxnChg chg="del mod">
          <ac:chgData name="Huijing" userId="04b36fd3-e72c-4bae-8be9-ff7635ffcece" providerId="ADAL" clId="{3DE382CF-79DD-4C6F-9A84-C5630B0D870C}" dt="2021-08-29T16:12:12.748" v="271" actId="478"/>
          <ac:cxnSpMkLst>
            <pc:docMk/>
            <pc:sldMk cId="1387645912" sldId="393"/>
            <ac:cxnSpMk id="10" creationId="{6AA7861C-2B18-4954-96DB-A5C3A128950B}"/>
          </ac:cxnSpMkLst>
        </pc:cxnChg>
        <pc:cxnChg chg="del">
          <ac:chgData name="Huijing" userId="04b36fd3-e72c-4bae-8be9-ff7635ffcece" providerId="ADAL" clId="{3DE382CF-79DD-4C6F-9A84-C5630B0D870C}" dt="2021-08-29T15:57:48.843" v="53" actId="478"/>
          <ac:cxnSpMkLst>
            <pc:docMk/>
            <pc:sldMk cId="1387645912" sldId="393"/>
            <ac:cxnSpMk id="12" creationId="{CDB0D2C7-BF92-466C-958C-4D91A6447E56}"/>
          </ac:cxnSpMkLst>
        </pc:cxnChg>
        <pc:cxnChg chg="del">
          <ac:chgData name="Huijing" userId="04b36fd3-e72c-4bae-8be9-ff7635ffcece" providerId="ADAL" clId="{3DE382CF-79DD-4C6F-9A84-C5630B0D870C}" dt="2021-08-29T15:57:47.580" v="52" actId="478"/>
          <ac:cxnSpMkLst>
            <pc:docMk/>
            <pc:sldMk cId="1387645912" sldId="393"/>
            <ac:cxnSpMk id="13" creationId="{96869713-B0A0-49B4-9207-EAB6D236AD10}"/>
          </ac:cxnSpMkLst>
        </pc:cxnChg>
        <pc:cxnChg chg="add del mod ord">
          <ac:chgData name="Huijing" userId="04b36fd3-e72c-4bae-8be9-ff7635ffcece" providerId="ADAL" clId="{3DE382CF-79DD-4C6F-9A84-C5630B0D870C}" dt="2021-08-29T16:12:12.748" v="271" actId="478"/>
          <ac:cxnSpMkLst>
            <pc:docMk/>
            <pc:sldMk cId="1387645912" sldId="393"/>
            <ac:cxnSpMk id="26" creationId="{80507070-6729-41E5-8C40-E4A87AFC3988}"/>
          </ac:cxnSpMkLst>
        </pc:cxnChg>
        <pc:cxnChg chg="add mod">
          <ac:chgData name="Huijing" userId="04b36fd3-e72c-4bae-8be9-ff7635ffcece" providerId="ADAL" clId="{3DE382CF-79DD-4C6F-9A84-C5630B0D870C}" dt="2021-08-29T16:12:12.748" v="271" actId="478"/>
          <ac:cxnSpMkLst>
            <pc:docMk/>
            <pc:sldMk cId="1387645912" sldId="393"/>
            <ac:cxnSpMk id="32" creationId="{E6D7D6D5-D4FE-4C64-A91A-DBE9657EBCFF}"/>
          </ac:cxnSpMkLst>
        </pc:cxnChg>
        <pc:cxnChg chg="add mod">
          <ac:chgData name="Huijing" userId="04b36fd3-e72c-4bae-8be9-ff7635ffcece" providerId="ADAL" clId="{3DE382CF-79DD-4C6F-9A84-C5630B0D870C}" dt="2021-08-29T16:12:12.748" v="271" actId="478"/>
          <ac:cxnSpMkLst>
            <pc:docMk/>
            <pc:sldMk cId="1387645912" sldId="393"/>
            <ac:cxnSpMk id="33" creationId="{C8C8D139-69C6-473D-A523-06B4997E28E0}"/>
          </ac:cxnSpMkLst>
        </pc:cxnChg>
        <pc:cxnChg chg="add del mod">
          <ac:chgData name="Huijing" userId="04b36fd3-e72c-4bae-8be9-ff7635ffcece" providerId="ADAL" clId="{3DE382CF-79DD-4C6F-9A84-C5630B0D870C}" dt="2021-08-29T16:12:12.748" v="271" actId="478"/>
          <ac:cxnSpMkLst>
            <pc:docMk/>
            <pc:sldMk cId="1387645912" sldId="393"/>
            <ac:cxnSpMk id="37" creationId="{F6FB88ED-6802-453C-8FB7-132CB46B4B54}"/>
          </ac:cxnSpMkLst>
        </pc:cxnChg>
        <pc:cxnChg chg="add del mod">
          <ac:chgData name="Huijing" userId="04b36fd3-e72c-4bae-8be9-ff7635ffcece" providerId="ADAL" clId="{3DE382CF-79DD-4C6F-9A84-C5630B0D870C}" dt="2021-08-29T16:12:12.748" v="271" actId="478"/>
          <ac:cxnSpMkLst>
            <pc:docMk/>
            <pc:sldMk cId="1387645912" sldId="393"/>
            <ac:cxnSpMk id="38" creationId="{22AE5E18-774A-4EC0-BDBF-02B2745E6244}"/>
          </ac:cxnSpMkLst>
        </pc:cxnChg>
        <pc:cxnChg chg="add del mod">
          <ac:chgData name="Huijing" userId="04b36fd3-e72c-4bae-8be9-ff7635ffcece" providerId="ADAL" clId="{3DE382CF-79DD-4C6F-9A84-C5630B0D870C}" dt="2021-08-29T16:12:12.748" v="271" actId="478"/>
          <ac:cxnSpMkLst>
            <pc:docMk/>
            <pc:sldMk cId="1387645912" sldId="393"/>
            <ac:cxnSpMk id="48" creationId="{BD25C128-3C0B-4AC0-806F-3BF926D748BA}"/>
          </ac:cxnSpMkLst>
        </pc:cxnChg>
      </pc:sldChg>
      <pc:sldChg chg="addSp delSp modSp del mod setBg">
        <pc:chgData name="Huijing" userId="04b36fd3-e72c-4bae-8be9-ff7635ffcece" providerId="ADAL" clId="{3DE382CF-79DD-4C6F-9A84-C5630B0D870C}" dt="2021-08-31T17:48:35.009" v="4852" actId="47"/>
        <pc:sldMkLst>
          <pc:docMk/>
          <pc:sldMk cId="254457746" sldId="394"/>
        </pc:sldMkLst>
        <pc:spChg chg="add del mod">
          <ac:chgData name="Huijing" userId="04b36fd3-e72c-4bae-8be9-ff7635ffcece" providerId="ADAL" clId="{3DE382CF-79DD-4C6F-9A84-C5630B0D870C}" dt="2021-08-29T19:38:22.052" v="880" actId="478"/>
          <ac:spMkLst>
            <pc:docMk/>
            <pc:sldMk cId="254457746" sldId="394"/>
            <ac:spMk id="4" creationId="{CC72ACF3-DE90-4B61-A43C-CBDDD4E8F492}"/>
          </ac:spMkLst>
        </pc:spChg>
        <pc:spChg chg="add del mod">
          <ac:chgData name="Huijing" userId="04b36fd3-e72c-4bae-8be9-ff7635ffcece" providerId="ADAL" clId="{3DE382CF-79DD-4C6F-9A84-C5630B0D870C}" dt="2021-08-31T09:33:36.506" v="4479" actId="1076"/>
          <ac:spMkLst>
            <pc:docMk/>
            <pc:sldMk cId="254457746" sldId="394"/>
            <ac:spMk id="5" creationId="{770D50B0-F839-45C8-8263-B4987CCEE91C}"/>
          </ac:spMkLst>
        </pc:spChg>
        <pc:picChg chg="del mod ord">
          <ac:chgData name="Huijing" userId="04b36fd3-e72c-4bae-8be9-ff7635ffcece" providerId="ADAL" clId="{3DE382CF-79DD-4C6F-9A84-C5630B0D870C}" dt="2021-08-29T19:38:22.622" v="881" actId="478"/>
          <ac:picMkLst>
            <pc:docMk/>
            <pc:sldMk cId="254457746" sldId="394"/>
            <ac:picMk id="2" creationId="{E8E8D612-F44D-4898-B4AE-EF5426EDB132}"/>
          </ac:picMkLst>
        </pc:picChg>
        <pc:picChg chg="add del mod">
          <ac:chgData name="Huijing" userId="04b36fd3-e72c-4bae-8be9-ff7635ffcece" providerId="ADAL" clId="{3DE382CF-79DD-4C6F-9A84-C5630B0D870C}" dt="2021-08-31T09:35:18.635" v="4499" actId="21"/>
          <ac:picMkLst>
            <pc:docMk/>
            <pc:sldMk cId="254457746" sldId="394"/>
            <ac:picMk id="3" creationId="{767AD2A1-8B59-4F86-AAE4-642B9A3EF3E2}"/>
          </ac:picMkLst>
        </pc:picChg>
        <pc:picChg chg="add mod">
          <ac:chgData name="Huijing" userId="04b36fd3-e72c-4bae-8be9-ff7635ffcece" providerId="ADAL" clId="{3DE382CF-79DD-4C6F-9A84-C5630B0D870C}" dt="2021-08-31T09:35:10.184" v="4498" actId="12789"/>
          <ac:picMkLst>
            <pc:docMk/>
            <pc:sldMk cId="254457746" sldId="394"/>
            <ac:picMk id="4" creationId="{B71BEF16-0F2E-4FAD-9B61-1923A6F98CF0}"/>
          </ac:picMkLst>
        </pc:picChg>
      </pc:sldChg>
      <pc:sldChg chg="addSp delSp modSp del mod setBg">
        <pc:chgData name="Huijing" userId="04b36fd3-e72c-4bae-8be9-ff7635ffcece" providerId="ADAL" clId="{3DE382CF-79DD-4C6F-9A84-C5630B0D870C}" dt="2021-08-31T09:40:22.154" v="4551" actId="47"/>
        <pc:sldMkLst>
          <pc:docMk/>
          <pc:sldMk cId="1657521402" sldId="395"/>
        </pc:sldMkLst>
        <pc:spChg chg="mod">
          <ac:chgData name="Huijing" userId="04b36fd3-e72c-4bae-8be9-ff7635ffcece" providerId="ADAL" clId="{3DE382CF-79DD-4C6F-9A84-C5630B0D870C}" dt="2021-08-30T23:30:23.063" v="2983" actId="20577"/>
          <ac:spMkLst>
            <pc:docMk/>
            <pc:sldMk cId="1657521402" sldId="395"/>
            <ac:spMk id="2" creationId="{EDA972F8-883D-486E-81D9-0D5B11A7A24C}"/>
          </ac:spMkLst>
        </pc:spChg>
        <pc:spChg chg="ord">
          <ac:chgData name="Huijing" userId="04b36fd3-e72c-4bae-8be9-ff7635ffcece" providerId="ADAL" clId="{3DE382CF-79DD-4C6F-9A84-C5630B0D870C}" dt="2021-08-29T16:36:53.416" v="437" actId="26606"/>
          <ac:spMkLst>
            <pc:docMk/>
            <pc:sldMk cId="1657521402" sldId="395"/>
            <ac:spMk id="4" creationId="{00000000-0000-0000-0000-000000000000}"/>
          </ac:spMkLst>
        </pc:spChg>
        <pc:spChg chg="add del">
          <ac:chgData name="Huijing" userId="04b36fd3-e72c-4bae-8be9-ff7635ffcece" providerId="ADAL" clId="{3DE382CF-79DD-4C6F-9A84-C5630B0D870C}" dt="2021-08-29T16:36:53.416" v="437" actId="26606"/>
          <ac:spMkLst>
            <pc:docMk/>
            <pc:sldMk cId="1657521402" sldId="395"/>
            <ac:spMk id="11" creationId="{99ED5833-B85B-4103-8A3B-CAB0308E6C15}"/>
          </ac:spMkLst>
        </pc:spChg>
        <pc:spChg chg="add del mod">
          <ac:chgData name="Huijing" userId="04b36fd3-e72c-4bae-8be9-ff7635ffcece" providerId="ADAL" clId="{3DE382CF-79DD-4C6F-9A84-C5630B0D870C}" dt="2021-08-29T16:40:14.070" v="486" actId="478"/>
          <ac:spMkLst>
            <pc:docMk/>
            <pc:sldMk cId="1657521402" sldId="395"/>
            <ac:spMk id="12" creationId="{C7B3E405-8F43-405C-AD1D-49D5E3533788}"/>
          </ac:spMkLst>
        </pc:spChg>
        <pc:spChg chg="add del mod">
          <ac:chgData name="Huijing" userId="04b36fd3-e72c-4bae-8be9-ff7635ffcece" providerId="ADAL" clId="{3DE382CF-79DD-4C6F-9A84-C5630B0D870C}" dt="2021-08-29T16:40:12.791" v="485" actId="478"/>
          <ac:spMkLst>
            <pc:docMk/>
            <pc:sldMk cId="1657521402" sldId="395"/>
            <ac:spMk id="13" creationId="{1E21C615-D80A-4514-A8B8-FB452F6D5BB0}"/>
          </ac:spMkLst>
        </pc:spChg>
        <pc:picChg chg="del mod">
          <ac:chgData name="Huijing" userId="04b36fd3-e72c-4bae-8be9-ff7635ffcece" providerId="ADAL" clId="{3DE382CF-79DD-4C6F-9A84-C5630B0D870C}" dt="2021-08-29T16:37:39.790" v="453" actId="478"/>
          <ac:picMkLst>
            <pc:docMk/>
            <pc:sldMk cId="1657521402" sldId="395"/>
            <ac:picMk id="5" creationId="{E8E8D612-F44D-4898-B4AE-EF5426EDB132}"/>
          </ac:picMkLst>
        </pc:picChg>
        <pc:picChg chg="add del mod">
          <ac:chgData name="Huijing" userId="04b36fd3-e72c-4bae-8be9-ff7635ffcece" providerId="ADAL" clId="{3DE382CF-79DD-4C6F-9A84-C5630B0D870C}" dt="2021-08-29T16:40:10.131" v="483" actId="478"/>
          <ac:picMkLst>
            <pc:docMk/>
            <pc:sldMk cId="1657521402" sldId="395"/>
            <ac:picMk id="6" creationId="{450A5A37-8FB3-48B4-8359-E2199A20E551}"/>
          </ac:picMkLst>
        </pc:picChg>
        <pc:picChg chg="add mod">
          <ac:chgData name="Huijing" userId="04b36fd3-e72c-4bae-8be9-ff7635ffcece" providerId="ADAL" clId="{3DE382CF-79DD-4C6F-9A84-C5630B0D870C}" dt="2021-08-29T16:38:25.529" v="461" actId="1076"/>
          <ac:picMkLst>
            <pc:docMk/>
            <pc:sldMk cId="1657521402" sldId="395"/>
            <ac:picMk id="7" creationId="{20187368-CCFA-4FA4-80BF-673AEAF93ED5}"/>
          </ac:picMkLst>
        </pc:picChg>
        <pc:cxnChg chg="add del mod">
          <ac:chgData name="Huijing" userId="04b36fd3-e72c-4bae-8be9-ff7635ffcece" providerId="ADAL" clId="{3DE382CF-79DD-4C6F-9A84-C5630B0D870C}" dt="2021-08-29T16:40:11.622" v="484" actId="478"/>
          <ac:cxnSpMkLst>
            <pc:docMk/>
            <pc:sldMk cId="1657521402" sldId="395"/>
            <ac:cxnSpMk id="8" creationId="{0E83CBD1-7A9A-4CB6-B6C4-9DA5133E4547}"/>
          </ac:cxnSpMkLst>
        </pc:cxnChg>
      </pc:sldChg>
      <pc:sldChg chg="addSp delSp modSp mod setBg chgLayout">
        <pc:chgData name="Huijing" userId="04b36fd3-e72c-4bae-8be9-ff7635ffcece" providerId="ADAL" clId="{3DE382CF-79DD-4C6F-9A84-C5630B0D870C}" dt="2021-09-01T09:38:19.670" v="5200" actId="27918"/>
        <pc:sldMkLst>
          <pc:docMk/>
          <pc:sldMk cId="7243875" sldId="396"/>
        </pc:sldMkLst>
        <pc:spChg chg="add del mod">
          <ac:chgData name="Huijing" userId="04b36fd3-e72c-4bae-8be9-ff7635ffcece" providerId="ADAL" clId="{3DE382CF-79DD-4C6F-9A84-C5630B0D870C}" dt="2021-08-30T23:42:19.964" v="3508" actId="478"/>
          <ac:spMkLst>
            <pc:docMk/>
            <pc:sldMk cId="7243875" sldId="396"/>
            <ac:spMk id="3" creationId="{FC27F007-EF98-47A2-9C11-24DA07A1E4FF}"/>
          </ac:spMkLst>
        </pc:spChg>
        <pc:spChg chg="add del mod">
          <ac:chgData name="Huijing" userId="04b36fd3-e72c-4bae-8be9-ff7635ffcece" providerId="ADAL" clId="{3DE382CF-79DD-4C6F-9A84-C5630B0D870C}" dt="2021-08-31T00:17:00.007" v="4189" actId="478"/>
          <ac:spMkLst>
            <pc:docMk/>
            <pc:sldMk cId="7243875" sldId="396"/>
            <ac:spMk id="4" creationId="{32EC88F5-B837-4F8C-80DE-B79631AF0BEF}"/>
          </ac:spMkLst>
        </pc:spChg>
        <pc:spChg chg="add del mod">
          <ac:chgData name="Huijing" userId="04b36fd3-e72c-4bae-8be9-ff7635ffcece" providerId="ADAL" clId="{3DE382CF-79DD-4C6F-9A84-C5630B0D870C}" dt="2021-08-31T18:52:11.176" v="5034" actId="478"/>
          <ac:spMkLst>
            <pc:docMk/>
            <pc:sldMk cId="7243875" sldId="396"/>
            <ac:spMk id="6" creationId="{823C851B-8DAF-4B92-9728-D0503397A2FA}"/>
          </ac:spMkLst>
        </pc:spChg>
        <pc:spChg chg="add del mod">
          <ac:chgData name="Huijing" userId="04b36fd3-e72c-4bae-8be9-ff7635ffcece" providerId="ADAL" clId="{3DE382CF-79DD-4C6F-9A84-C5630B0D870C}" dt="2021-08-31T00:20:16.665" v="4206"/>
          <ac:spMkLst>
            <pc:docMk/>
            <pc:sldMk cId="7243875" sldId="396"/>
            <ac:spMk id="7" creationId="{5F357B0E-C635-4646-AD8E-39491B665479}"/>
          </ac:spMkLst>
        </pc:spChg>
        <pc:spChg chg="add mod">
          <ac:chgData name="Huijing" userId="04b36fd3-e72c-4bae-8be9-ff7635ffcece" providerId="ADAL" clId="{3DE382CF-79DD-4C6F-9A84-C5630B0D870C}" dt="2021-08-31T18:52:34.719" v="5040"/>
          <ac:spMkLst>
            <pc:docMk/>
            <pc:sldMk cId="7243875" sldId="396"/>
            <ac:spMk id="9" creationId="{0C0DE026-F5CF-4232-A5F0-7859D18E1E5D}"/>
          </ac:spMkLst>
        </pc:spChg>
        <pc:graphicFrameChg chg="add del mod">
          <ac:chgData name="Huijing" userId="04b36fd3-e72c-4bae-8be9-ff7635ffcece" providerId="ADAL" clId="{3DE382CF-79DD-4C6F-9A84-C5630B0D870C}" dt="2021-08-31T00:18:18.936" v="4192" actId="478"/>
          <ac:graphicFrameMkLst>
            <pc:docMk/>
            <pc:sldMk cId="7243875" sldId="396"/>
            <ac:graphicFrameMk id="2" creationId="{45C858A1-4685-44F0-9255-0A4340BE3B04}"/>
          </ac:graphicFrameMkLst>
        </pc:graphicFrameChg>
        <pc:graphicFrameChg chg="add mod">
          <ac:chgData name="Huijing" userId="04b36fd3-e72c-4bae-8be9-ff7635ffcece" providerId="ADAL" clId="{3DE382CF-79DD-4C6F-9A84-C5630B0D870C}" dt="2021-08-31T18:51:45.199" v="5026"/>
          <ac:graphicFrameMkLst>
            <pc:docMk/>
            <pc:sldMk cId="7243875" sldId="396"/>
            <ac:graphicFrameMk id="4" creationId="{45C858A1-4685-44F0-9255-0A4340BE3B04}"/>
          </ac:graphicFrameMkLst>
        </pc:graphicFrameChg>
        <pc:graphicFrameChg chg="add del mod">
          <ac:chgData name="Huijing" userId="04b36fd3-e72c-4bae-8be9-ff7635ffcece" providerId="ADAL" clId="{3DE382CF-79DD-4C6F-9A84-C5630B0D870C}" dt="2021-08-31T18:52:09.980" v="5033" actId="478"/>
          <ac:graphicFrameMkLst>
            <pc:docMk/>
            <pc:sldMk cId="7243875" sldId="396"/>
            <ac:graphicFrameMk id="5" creationId="{45C858A1-4685-44F0-9255-0A4340BE3B04}"/>
          </ac:graphicFrameMkLst>
        </pc:graphicFrameChg>
        <pc:graphicFrameChg chg="add mod">
          <ac:chgData name="Huijing" userId="04b36fd3-e72c-4bae-8be9-ff7635ffcece" providerId="ADAL" clId="{3DE382CF-79DD-4C6F-9A84-C5630B0D870C}" dt="2021-08-31T18:51:59.290" v="5030"/>
          <ac:graphicFrameMkLst>
            <pc:docMk/>
            <pc:sldMk cId="7243875" sldId="396"/>
            <ac:graphicFrameMk id="7" creationId="{45C858A1-4685-44F0-9255-0A4340BE3B04}"/>
          </ac:graphicFrameMkLst>
        </pc:graphicFrameChg>
        <pc:graphicFrameChg chg="add mod">
          <ac:chgData name="Huijing" userId="04b36fd3-e72c-4bae-8be9-ff7635ffcece" providerId="ADAL" clId="{3DE382CF-79DD-4C6F-9A84-C5630B0D870C}" dt="2021-08-31T18:52:47.412" v="5042" actId="1582"/>
          <ac:graphicFrameMkLst>
            <pc:docMk/>
            <pc:sldMk cId="7243875" sldId="396"/>
            <ac:graphicFrameMk id="8" creationId="{45C858A1-4685-44F0-9255-0A4340BE3B04}"/>
          </ac:graphicFrameMkLst>
        </pc:graphicFrameChg>
      </pc:sldChg>
      <pc:sldChg chg="addSp delSp modSp del mod setBg">
        <pc:chgData name="Huijing" userId="04b36fd3-e72c-4bae-8be9-ff7635ffcece" providerId="ADAL" clId="{3DE382CF-79DD-4C6F-9A84-C5630B0D870C}" dt="2021-08-29T22:34:22.587" v="2198" actId="47"/>
        <pc:sldMkLst>
          <pc:docMk/>
          <pc:sldMk cId="1080861905" sldId="397"/>
        </pc:sldMkLst>
        <pc:graphicFrameChg chg="add del mod">
          <ac:chgData name="Huijing" userId="04b36fd3-e72c-4bae-8be9-ff7635ffcece" providerId="ADAL" clId="{3DE382CF-79DD-4C6F-9A84-C5630B0D870C}" dt="2021-08-29T15:52:47.371" v="15" actId="478"/>
          <ac:graphicFrameMkLst>
            <pc:docMk/>
            <pc:sldMk cId="1080861905" sldId="397"/>
            <ac:graphicFrameMk id="2" creationId="{A459310D-6C35-4995-80AE-CEBB33938E13}"/>
          </ac:graphicFrameMkLst>
        </pc:graphicFrameChg>
        <pc:graphicFrameChg chg="add mod">
          <ac:chgData name="Huijing" userId="04b36fd3-e72c-4bae-8be9-ff7635ffcece" providerId="ADAL" clId="{3DE382CF-79DD-4C6F-9A84-C5630B0D870C}" dt="2021-08-29T15:52:53.931" v="18" actId="26606"/>
          <ac:graphicFrameMkLst>
            <pc:docMk/>
            <pc:sldMk cId="1080861905" sldId="397"/>
            <ac:graphicFrameMk id="3" creationId="{A459310D-6C35-4995-80AE-CEBB33938E13}"/>
          </ac:graphicFrameMkLst>
        </pc:graphicFrameChg>
      </pc:sldChg>
      <pc:sldChg chg="addSp modSp del mod ord setBg">
        <pc:chgData name="Huijing" userId="04b36fd3-e72c-4bae-8be9-ff7635ffcece" providerId="ADAL" clId="{3DE382CF-79DD-4C6F-9A84-C5630B0D870C}" dt="2021-08-29T22:34:17.156" v="2197" actId="47"/>
        <pc:sldMkLst>
          <pc:docMk/>
          <pc:sldMk cId="540800139" sldId="398"/>
        </pc:sldMkLst>
        <pc:graphicFrameChg chg="add mod">
          <ac:chgData name="Huijing" userId="04b36fd3-e72c-4bae-8be9-ff7635ffcece" providerId="ADAL" clId="{3DE382CF-79DD-4C6F-9A84-C5630B0D870C}" dt="2021-08-29T15:53:19.681" v="22" actId="26606"/>
          <ac:graphicFrameMkLst>
            <pc:docMk/>
            <pc:sldMk cId="540800139" sldId="398"/>
            <ac:graphicFrameMk id="2" creationId="{906650F8-5926-4429-98A7-3B4DEB042D9E}"/>
          </ac:graphicFrameMkLst>
        </pc:graphicFrameChg>
      </pc:sldChg>
      <pc:sldChg chg="addSp delSp modSp mod setBg">
        <pc:chgData name="Huijing" userId="04b36fd3-e72c-4bae-8be9-ff7635ffcece" providerId="ADAL" clId="{3DE382CF-79DD-4C6F-9A84-C5630B0D870C}" dt="2021-08-31T09:44:54.184" v="4555" actId="1076"/>
        <pc:sldMkLst>
          <pc:docMk/>
          <pc:sldMk cId="1277969844" sldId="400"/>
        </pc:sldMkLst>
        <pc:spChg chg="mod">
          <ac:chgData name="Huijing" userId="04b36fd3-e72c-4bae-8be9-ff7635ffcece" providerId="ADAL" clId="{3DE382CF-79DD-4C6F-9A84-C5630B0D870C}" dt="2021-08-30T23:30:53.166" v="3036" actId="14100"/>
          <ac:spMkLst>
            <pc:docMk/>
            <pc:sldMk cId="1277969844" sldId="400"/>
            <ac:spMk id="2" creationId="{EDA972F8-883D-486E-81D9-0D5B11A7A24C}"/>
          </ac:spMkLst>
        </pc:spChg>
        <pc:spChg chg="ord">
          <ac:chgData name="Huijing" userId="04b36fd3-e72c-4bae-8be9-ff7635ffcece" providerId="ADAL" clId="{3DE382CF-79DD-4C6F-9A84-C5630B0D870C}" dt="2021-08-29T16:42:32.788" v="517" actId="26606"/>
          <ac:spMkLst>
            <pc:docMk/>
            <pc:sldMk cId="1277969844" sldId="400"/>
            <ac:spMk id="4" creationId="{00000000-0000-0000-0000-000000000000}"/>
          </ac:spMkLst>
        </pc:spChg>
        <pc:spChg chg="add del mod">
          <ac:chgData name="Huijing" userId="04b36fd3-e72c-4bae-8be9-ff7635ffcece" providerId="ADAL" clId="{3DE382CF-79DD-4C6F-9A84-C5630B0D870C}" dt="2021-08-29T19:40:46.415" v="896" actId="478"/>
          <ac:spMkLst>
            <pc:docMk/>
            <pc:sldMk cId="1277969844" sldId="400"/>
            <ac:spMk id="14" creationId="{58C097F5-D48F-4156-A81F-908C1092D244}"/>
          </ac:spMkLst>
        </pc:spChg>
        <pc:spChg chg="add del">
          <ac:chgData name="Huijing" userId="04b36fd3-e72c-4bae-8be9-ff7635ffcece" providerId="ADAL" clId="{3DE382CF-79DD-4C6F-9A84-C5630B0D870C}" dt="2021-08-29T16:42:32.788" v="517" actId="26606"/>
          <ac:spMkLst>
            <pc:docMk/>
            <pc:sldMk cId="1277969844" sldId="400"/>
            <ac:spMk id="15" creationId="{7AE95D8F-9825-4222-8846-E3461598CC62}"/>
          </ac:spMkLst>
        </pc:spChg>
        <pc:spChg chg="add mod">
          <ac:chgData name="Huijing" userId="04b36fd3-e72c-4bae-8be9-ff7635ffcece" providerId="ADAL" clId="{3DE382CF-79DD-4C6F-9A84-C5630B0D870C}" dt="2021-08-31T09:44:54.184" v="4555" actId="1076"/>
          <ac:spMkLst>
            <pc:docMk/>
            <pc:sldMk cId="1277969844" sldId="400"/>
            <ac:spMk id="17" creationId="{8D7C496D-2635-401A-B236-C3A09B7D932D}"/>
          </ac:spMkLst>
        </pc:spChg>
        <pc:spChg chg="add del mod">
          <ac:chgData name="Huijing" userId="04b36fd3-e72c-4bae-8be9-ff7635ffcece" providerId="ADAL" clId="{3DE382CF-79DD-4C6F-9A84-C5630B0D870C}" dt="2021-08-29T19:40:30.587" v="894" actId="478"/>
          <ac:spMkLst>
            <pc:docMk/>
            <pc:sldMk cId="1277969844" sldId="400"/>
            <ac:spMk id="18" creationId="{1A33CDD1-6F54-4A9D-81C1-1B8103ECB3F8}"/>
          </ac:spMkLst>
        </pc:spChg>
        <pc:spChg chg="add mod">
          <ac:chgData name="Huijing" userId="04b36fd3-e72c-4bae-8be9-ff7635ffcece" providerId="ADAL" clId="{3DE382CF-79DD-4C6F-9A84-C5630B0D870C}" dt="2021-08-31T09:44:54.184" v="4555" actId="1076"/>
          <ac:spMkLst>
            <pc:docMk/>
            <pc:sldMk cId="1277969844" sldId="400"/>
            <ac:spMk id="20" creationId="{AAA60C00-0683-4811-B97F-5AC972C266D1}"/>
          </ac:spMkLst>
        </pc:spChg>
        <pc:spChg chg="add mod">
          <ac:chgData name="Huijing" userId="04b36fd3-e72c-4bae-8be9-ff7635ffcece" providerId="ADAL" clId="{3DE382CF-79DD-4C6F-9A84-C5630B0D870C}" dt="2021-08-31T09:44:54.184" v="4555" actId="1076"/>
          <ac:spMkLst>
            <pc:docMk/>
            <pc:sldMk cId="1277969844" sldId="400"/>
            <ac:spMk id="22" creationId="{E4712BE1-2B90-4E0B-B39C-7BDFD262F665}"/>
          </ac:spMkLst>
        </pc:spChg>
        <pc:spChg chg="add del mod">
          <ac:chgData name="Huijing" userId="04b36fd3-e72c-4bae-8be9-ff7635ffcece" providerId="ADAL" clId="{3DE382CF-79DD-4C6F-9A84-C5630B0D870C}" dt="2021-08-29T19:40:06.760" v="890" actId="478"/>
          <ac:spMkLst>
            <pc:docMk/>
            <pc:sldMk cId="1277969844" sldId="400"/>
            <ac:spMk id="23" creationId="{8D8651C8-CE15-4298-B271-CB019C116401}"/>
          </ac:spMkLst>
        </pc:spChg>
        <pc:spChg chg="add mod">
          <ac:chgData name="Huijing" userId="04b36fd3-e72c-4bae-8be9-ff7635ffcece" providerId="ADAL" clId="{3DE382CF-79DD-4C6F-9A84-C5630B0D870C}" dt="2021-08-31T09:44:54.184" v="4555" actId="1076"/>
          <ac:spMkLst>
            <pc:docMk/>
            <pc:sldMk cId="1277969844" sldId="400"/>
            <ac:spMk id="25" creationId="{A32571B6-1D23-4F3A-9264-C82EEB6F2316}"/>
          </ac:spMkLst>
        </pc:spChg>
        <pc:spChg chg="add mod">
          <ac:chgData name="Huijing" userId="04b36fd3-e72c-4bae-8be9-ff7635ffcece" providerId="ADAL" clId="{3DE382CF-79DD-4C6F-9A84-C5630B0D870C}" dt="2021-08-31T09:44:54.184" v="4555" actId="1076"/>
          <ac:spMkLst>
            <pc:docMk/>
            <pc:sldMk cId="1277969844" sldId="400"/>
            <ac:spMk id="28" creationId="{8ADD6538-C90E-43C6-AA75-611465C04326}"/>
          </ac:spMkLst>
        </pc:spChg>
        <pc:spChg chg="add del mod">
          <ac:chgData name="Huijing" userId="04b36fd3-e72c-4bae-8be9-ff7635ffcece" providerId="ADAL" clId="{3DE382CF-79DD-4C6F-9A84-C5630B0D870C}" dt="2021-08-29T19:42:50.446" v="932" actId="478"/>
          <ac:spMkLst>
            <pc:docMk/>
            <pc:sldMk cId="1277969844" sldId="400"/>
            <ac:spMk id="29" creationId="{711C96BA-3BC0-4500-B2E6-DC23E48B1578}"/>
          </ac:spMkLst>
        </pc:spChg>
        <pc:spChg chg="add del mod">
          <ac:chgData name="Huijing" userId="04b36fd3-e72c-4bae-8be9-ff7635ffcece" providerId="ADAL" clId="{3DE382CF-79DD-4C6F-9A84-C5630B0D870C}" dt="2021-08-29T19:46:27.242" v="1076" actId="478"/>
          <ac:spMkLst>
            <pc:docMk/>
            <pc:sldMk cId="1277969844" sldId="400"/>
            <ac:spMk id="30" creationId="{55ED061A-3F05-48AB-985F-76E9417416CB}"/>
          </ac:spMkLst>
        </pc:spChg>
        <pc:spChg chg="add del mod">
          <ac:chgData name="Huijing" userId="04b36fd3-e72c-4bae-8be9-ff7635ffcece" providerId="ADAL" clId="{3DE382CF-79DD-4C6F-9A84-C5630B0D870C}" dt="2021-08-29T19:41:26.704" v="912" actId="478"/>
          <ac:spMkLst>
            <pc:docMk/>
            <pc:sldMk cId="1277969844" sldId="400"/>
            <ac:spMk id="31" creationId="{46817FFF-BF3A-4596-9E40-E8331E775EAD}"/>
          </ac:spMkLst>
        </pc:spChg>
        <pc:spChg chg="add del mod">
          <ac:chgData name="Huijing" userId="04b36fd3-e72c-4bae-8be9-ff7635ffcece" providerId="ADAL" clId="{3DE382CF-79DD-4C6F-9A84-C5630B0D870C}" dt="2021-08-29T19:41:58.066" v="919" actId="478"/>
          <ac:spMkLst>
            <pc:docMk/>
            <pc:sldMk cId="1277969844" sldId="400"/>
            <ac:spMk id="32" creationId="{B33BF6A7-F474-46B1-B6D5-77387468D7A8}"/>
          </ac:spMkLst>
        </pc:spChg>
        <pc:spChg chg="add del mod">
          <ac:chgData name="Huijing" userId="04b36fd3-e72c-4bae-8be9-ff7635ffcece" providerId="ADAL" clId="{3DE382CF-79DD-4C6F-9A84-C5630B0D870C}" dt="2021-08-29T19:42:27.369" v="928" actId="478"/>
          <ac:spMkLst>
            <pc:docMk/>
            <pc:sldMk cId="1277969844" sldId="400"/>
            <ac:spMk id="33" creationId="{39551897-D894-47DC-974B-6CEA0318B8E3}"/>
          </ac:spMkLst>
        </pc:spChg>
        <pc:spChg chg="add del mod">
          <ac:chgData name="Huijing" userId="04b36fd3-e72c-4bae-8be9-ff7635ffcece" providerId="ADAL" clId="{3DE382CF-79DD-4C6F-9A84-C5630B0D870C}" dt="2021-08-31T09:44:39.418" v="4554" actId="478"/>
          <ac:spMkLst>
            <pc:docMk/>
            <pc:sldMk cId="1277969844" sldId="400"/>
            <ac:spMk id="34" creationId="{E4E7F9B1-343C-426C-933A-36E03F1153E7}"/>
          </ac:spMkLst>
        </pc:spChg>
        <pc:spChg chg="add del mod">
          <ac:chgData name="Huijing" userId="04b36fd3-e72c-4bae-8be9-ff7635ffcece" providerId="ADAL" clId="{3DE382CF-79DD-4C6F-9A84-C5630B0D870C}" dt="2021-08-31T09:44:38.259" v="4553" actId="478"/>
          <ac:spMkLst>
            <pc:docMk/>
            <pc:sldMk cId="1277969844" sldId="400"/>
            <ac:spMk id="35" creationId="{D8122988-30D2-4ACB-9589-C8A619DD3CBA}"/>
          </ac:spMkLst>
        </pc:spChg>
        <pc:spChg chg="add mod">
          <ac:chgData name="Huijing" userId="04b36fd3-e72c-4bae-8be9-ff7635ffcece" providerId="ADAL" clId="{3DE382CF-79DD-4C6F-9A84-C5630B0D870C}" dt="2021-08-31T09:44:54.184" v="4555" actId="1076"/>
          <ac:spMkLst>
            <pc:docMk/>
            <pc:sldMk cId="1277969844" sldId="400"/>
            <ac:spMk id="41" creationId="{D9BADCE3-60B0-442A-AA4A-5530253B78A4}"/>
          </ac:spMkLst>
        </pc:spChg>
        <pc:picChg chg="del mod">
          <ac:chgData name="Huijing" userId="04b36fd3-e72c-4bae-8be9-ff7635ffcece" providerId="ADAL" clId="{3DE382CF-79DD-4C6F-9A84-C5630B0D870C}" dt="2021-08-29T16:43:07.379" v="522" actId="478"/>
          <ac:picMkLst>
            <pc:docMk/>
            <pc:sldMk cId="1277969844" sldId="400"/>
            <ac:picMk id="5" creationId="{E8E8D612-F44D-4898-B4AE-EF5426EDB132}"/>
          </ac:picMkLst>
        </pc:picChg>
        <pc:picChg chg="add del mod ord">
          <ac:chgData name="Huijing" userId="04b36fd3-e72c-4bae-8be9-ff7635ffcece" providerId="ADAL" clId="{3DE382CF-79DD-4C6F-9A84-C5630B0D870C}" dt="2021-08-29T16:43:07.379" v="522" actId="478"/>
          <ac:picMkLst>
            <pc:docMk/>
            <pc:sldMk cId="1277969844" sldId="400"/>
            <ac:picMk id="6" creationId="{71D2FEE1-1771-40C4-B93D-A3DB5128EDED}"/>
          </ac:picMkLst>
        </pc:picChg>
        <pc:picChg chg="add del mod">
          <ac:chgData name="Huijing" userId="04b36fd3-e72c-4bae-8be9-ff7635ffcece" providerId="ADAL" clId="{3DE382CF-79DD-4C6F-9A84-C5630B0D870C}" dt="2021-08-29T16:43:07.379" v="522" actId="478"/>
          <ac:picMkLst>
            <pc:docMk/>
            <pc:sldMk cId="1277969844" sldId="400"/>
            <ac:picMk id="7" creationId="{D125B1AA-6598-409F-AA9A-7F55458B5204}"/>
          </ac:picMkLst>
        </pc:picChg>
        <pc:picChg chg="add del mod ord">
          <ac:chgData name="Huijing" userId="04b36fd3-e72c-4bae-8be9-ff7635ffcece" providerId="ADAL" clId="{3DE382CF-79DD-4C6F-9A84-C5630B0D870C}" dt="2021-08-29T16:43:07.379" v="522" actId="478"/>
          <ac:picMkLst>
            <pc:docMk/>
            <pc:sldMk cId="1277969844" sldId="400"/>
            <ac:picMk id="8" creationId="{98CB0624-86B8-4C23-90EB-5EBDD05756B5}"/>
          </ac:picMkLst>
        </pc:picChg>
        <pc:picChg chg="add mod">
          <ac:chgData name="Huijing" userId="04b36fd3-e72c-4bae-8be9-ff7635ffcece" providerId="ADAL" clId="{3DE382CF-79DD-4C6F-9A84-C5630B0D870C}" dt="2021-08-31T09:44:54.184" v="4555" actId="1076"/>
          <ac:picMkLst>
            <pc:docMk/>
            <pc:sldMk cId="1277969844" sldId="400"/>
            <ac:picMk id="16" creationId="{FADE3E27-73A4-49DB-81C3-6B70C581CFD5}"/>
          </ac:picMkLst>
        </pc:picChg>
        <pc:picChg chg="add del mod">
          <ac:chgData name="Huijing" userId="04b36fd3-e72c-4bae-8be9-ff7635ffcece" providerId="ADAL" clId="{3DE382CF-79DD-4C6F-9A84-C5630B0D870C}" dt="2021-08-29T19:47:20.556" v="1088" actId="478"/>
          <ac:picMkLst>
            <pc:docMk/>
            <pc:sldMk cId="1277969844" sldId="400"/>
            <ac:picMk id="24" creationId="{FCF7AA75-3A4A-4C11-9BEC-37C819F52489}"/>
          </ac:picMkLst>
        </pc:picChg>
        <pc:picChg chg="add del mod">
          <ac:chgData name="Huijing" userId="04b36fd3-e72c-4bae-8be9-ff7635ffcece" providerId="ADAL" clId="{3DE382CF-79DD-4C6F-9A84-C5630B0D870C}" dt="2021-08-29T19:46:48.501" v="1081" actId="478"/>
          <ac:picMkLst>
            <pc:docMk/>
            <pc:sldMk cId="1277969844" sldId="400"/>
            <ac:picMk id="26" creationId="{2F533F1D-C4B4-485A-9E97-15E3FD5A14CF}"/>
          </ac:picMkLst>
        </pc:picChg>
        <pc:picChg chg="add del mod">
          <ac:chgData name="Huijing" userId="04b36fd3-e72c-4bae-8be9-ff7635ffcece" providerId="ADAL" clId="{3DE382CF-79DD-4C6F-9A84-C5630B0D870C}" dt="2021-08-29T19:47:09.684" v="1085" actId="478"/>
          <ac:picMkLst>
            <pc:docMk/>
            <pc:sldMk cId="1277969844" sldId="400"/>
            <ac:picMk id="27" creationId="{75785BAC-E7E6-46DC-B622-E406C045E907}"/>
          </ac:picMkLst>
        </pc:picChg>
        <pc:picChg chg="add mod">
          <ac:chgData name="Huijing" userId="04b36fd3-e72c-4bae-8be9-ff7635ffcece" providerId="ADAL" clId="{3DE382CF-79DD-4C6F-9A84-C5630B0D870C}" dt="2021-08-31T09:44:54.184" v="4555" actId="1076"/>
          <ac:picMkLst>
            <pc:docMk/>
            <pc:sldMk cId="1277969844" sldId="400"/>
            <ac:picMk id="38" creationId="{5577A2D9-2FB7-498A-B396-62DD9435C6B5}"/>
          </ac:picMkLst>
        </pc:picChg>
        <pc:picChg chg="add mod">
          <ac:chgData name="Huijing" userId="04b36fd3-e72c-4bae-8be9-ff7635ffcece" providerId="ADAL" clId="{3DE382CF-79DD-4C6F-9A84-C5630B0D870C}" dt="2021-08-31T09:44:54.184" v="4555" actId="1076"/>
          <ac:picMkLst>
            <pc:docMk/>
            <pc:sldMk cId="1277969844" sldId="400"/>
            <ac:picMk id="39" creationId="{AE5EEB71-F044-4564-A51E-64B20B124B29}"/>
          </ac:picMkLst>
        </pc:picChg>
        <pc:picChg chg="add mod">
          <ac:chgData name="Huijing" userId="04b36fd3-e72c-4bae-8be9-ff7635ffcece" providerId="ADAL" clId="{3DE382CF-79DD-4C6F-9A84-C5630B0D870C}" dt="2021-08-31T09:44:54.184" v="4555" actId="1076"/>
          <ac:picMkLst>
            <pc:docMk/>
            <pc:sldMk cId="1277969844" sldId="400"/>
            <ac:picMk id="40" creationId="{BFE59A0B-985B-4298-B95A-10D5BE1F279A}"/>
          </ac:picMkLst>
        </pc:picChg>
        <pc:cxnChg chg="add mod">
          <ac:chgData name="Huijing" userId="04b36fd3-e72c-4bae-8be9-ff7635ffcece" providerId="ADAL" clId="{3DE382CF-79DD-4C6F-9A84-C5630B0D870C}" dt="2021-08-31T09:44:54.184" v="4555" actId="1076"/>
          <ac:cxnSpMkLst>
            <pc:docMk/>
            <pc:sldMk cId="1277969844" sldId="400"/>
            <ac:cxnSpMk id="9" creationId="{8658EE33-167A-4B30-9560-0D469ABA91A4}"/>
          </ac:cxnSpMkLst>
        </pc:cxnChg>
        <pc:cxnChg chg="add del">
          <ac:chgData name="Huijing" userId="04b36fd3-e72c-4bae-8be9-ff7635ffcece" providerId="ADAL" clId="{3DE382CF-79DD-4C6F-9A84-C5630B0D870C}" dt="2021-08-29T16:42:32.788" v="517" actId="26606"/>
          <ac:cxnSpMkLst>
            <pc:docMk/>
            <pc:sldMk cId="1277969844" sldId="400"/>
            <ac:cxnSpMk id="13" creationId="{DFDA47BC-3069-47F5-8257-24B3B1F76A08}"/>
          </ac:cxnSpMkLst>
        </pc:cxnChg>
        <pc:cxnChg chg="add del">
          <ac:chgData name="Huijing" userId="04b36fd3-e72c-4bae-8be9-ff7635ffcece" providerId="ADAL" clId="{3DE382CF-79DD-4C6F-9A84-C5630B0D870C}" dt="2021-08-29T16:42:32.788" v="517" actId="26606"/>
          <ac:cxnSpMkLst>
            <pc:docMk/>
            <pc:sldMk cId="1277969844" sldId="400"/>
            <ac:cxnSpMk id="17" creationId="{942B920A-73AD-402A-8EEF-B88E1A9398B8}"/>
          </ac:cxnSpMkLst>
        </pc:cxnChg>
        <pc:cxnChg chg="add del">
          <ac:chgData name="Huijing" userId="04b36fd3-e72c-4bae-8be9-ff7635ffcece" providerId="ADAL" clId="{3DE382CF-79DD-4C6F-9A84-C5630B0D870C}" dt="2021-08-29T16:42:32.788" v="517" actId="26606"/>
          <ac:cxnSpMkLst>
            <pc:docMk/>
            <pc:sldMk cId="1277969844" sldId="400"/>
            <ac:cxnSpMk id="19" creationId="{00C9EB70-BC82-414A-BF8D-AD7FC6727616}"/>
          </ac:cxnSpMkLst>
        </pc:cxnChg>
        <pc:cxnChg chg="add del">
          <ac:chgData name="Huijing" userId="04b36fd3-e72c-4bae-8be9-ff7635ffcece" providerId="ADAL" clId="{3DE382CF-79DD-4C6F-9A84-C5630B0D870C}" dt="2021-08-29T16:42:32.788" v="517" actId="26606"/>
          <ac:cxnSpMkLst>
            <pc:docMk/>
            <pc:sldMk cId="1277969844" sldId="400"/>
            <ac:cxnSpMk id="21" creationId="{3217665F-0036-444A-8D4A-33AF36A36A42}"/>
          </ac:cxnSpMkLst>
        </pc:cxnChg>
      </pc:sldChg>
      <pc:sldChg chg="modSp del mod">
        <pc:chgData name="Huijing" userId="04b36fd3-e72c-4bae-8be9-ff7635ffcece" providerId="ADAL" clId="{3DE382CF-79DD-4C6F-9A84-C5630B0D870C}" dt="2021-08-29T19:56:11.512" v="1164" actId="47"/>
        <pc:sldMkLst>
          <pc:docMk/>
          <pc:sldMk cId="1281274942" sldId="401"/>
        </pc:sldMkLst>
        <pc:picChg chg="mod">
          <ac:chgData name="Huijing" userId="04b36fd3-e72c-4bae-8be9-ff7635ffcece" providerId="ADAL" clId="{3DE382CF-79DD-4C6F-9A84-C5630B0D870C}" dt="2021-08-29T19:51:20.067" v="1162" actId="1076"/>
          <ac:picMkLst>
            <pc:docMk/>
            <pc:sldMk cId="1281274942" sldId="401"/>
            <ac:picMk id="5" creationId="{E8E8D612-F44D-4898-B4AE-EF5426EDB132}"/>
          </ac:picMkLst>
        </pc:picChg>
      </pc:sldChg>
      <pc:sldChg chg="addSp delSp modSp mod">
        <pc:chgData name="Huijing" userId="04b36fd3-e72c-4bae-8be9-ff7635ffcece" providerId="ADAL" clId="{3DE382CF-79DD-4C6F-9A84-C5630B0D870C}" dt="2021-08-30T23:31:08.227" v="3044" actId="20577"/>
        <pc:sldMkLst>
          <pc:docMk/>
          <pc:sldMk cId="881178871" sldId="402"/>
        </pc:sldMkLst>
        <pc:spChg chg="mod">
          <ac:chgData name="Huijing" userId="04b36fd3-e72c-4bae-8be9-ff7635ffcece" providerId="ADAL" clId="{3DE382CF-79DD-4C6F-9A84-C5630B0D870C}" dt="2021-08-30T23:31:08.227" v="3044" actId="20577"/>
          <ac:spMkLst>
            <pc:docMk/>
            <pc:sldMk cId="881178871" sldId="402"/>
            <ac:spMk id="2" creationId="{EDA972F8-883D-486E-81D9-0D5B11A7A24C}"/>
          </ac:spMkLst>
        </pc:spChg>
        <pc:spChg chg="add del mod">
          <ac:chgData name="Huijing" userId="04b36fd3-e72c-4bae-8be9-ff7635ffcece" providerId="ADAL" clId="{3DE382CF-79DD-4C6F-9A84-C5630B0D870C}" dt="2021-08-30T23:23:06.559" v="2821" actId="478"/>
          <ac:spMkLst>
            <pc:docMk/>
            <pc:sldMk cId="881178871" sldId="402"/>
            <ac:spMk id="5" creationId="{AF521D77-D3B3-4919-9862-12DA0A71B7B5}"/>
          </ac:spMkLst>
        </pc:spChg>
        <pc:spChg chg="add mod">
          <ac:chgData name="Huijing" userId="04b36fd3-e72c-4bae-8be9-ff7635ffcece" providerId="ADAL" clId="{3DE382CF-79DD-4C6F-9A84-C5630B0D870C}" dt="2021-08-30T23:24:34.609" v="2892" actId="1076"/>
          <ac:spMkLst>
            <pc:docMk/>
            <pc:sldMk cId="881178871" sldId="402"/>
            <ac:spMk id="7" creationId="{EC0A70B6-27DD-4435-A710-2CA90DEF44E2}"/>
          </ac:spMkLst>
        </pc:spChg>
        <pc:picChg chg="del mod">
          <ac:chgData name="Huijing" userId="04b36fd3-e72c-4bae-8be9-ff7635ffcece" providerId="ADAL" clId="{3DE382CF-79DD-4C6F-9A84-C5630B0D870C}" dt="2021-08-29T20:38:04.187" v="1302" actId="478"/>
          <ac:picMkLst>
            <pc:docMk/>
            <pc:sldMk cId="881178871" sldId="402"/>
            <ac:picMk id="5" creationId="{E8E8D612-F44D-4898-B4AE-EF5426EDB132}"/>
          </ac:picMkLst>
        </pc:picChg>
        <pc:picChg chg="add mod">
          <ac:chgData name="Huijing" userId="04b36fd3-e72c-4bae-8be9-ff7635ffcece" providerId="ADAL" clId="{3DE382CF-79DD-4C6F-9A84-C5630B0D870C}" dt="2021-08-29T20:38:09.156" v="1305" actId="1076"/>
          <ac:picMkLst>
            <pc:docMk/>
            <pc:sldMk cId="881178871" sldId="402"/>
            <ac:picMk id="6" creationId="{F2043269-D46B-49B3-9EBA-84AA59369702}"/>
          </ac:picMkLst>
        </pc:picChg>
      </pc:sldChg>
      <pc:sldChg chg="addSp modSp mod">
        <pc:chgData name="Huijing" userId="04b36fd3-e72c-4bae-8be9-ff7635ffcece" providerId="ADAL" clId="{3DE382CF-79DD-4C6F-9A84-C5630B0D870C}" dt="2021-08-30T23:31:55.738" v="3090" actId="20577"/>
        <pc:sldMkLst>
          <pc:docMk/>
          <pc:sldMk cId="204526826" sldId="403"/>
        </pc:sldMkLst>
        <pc:spChg chg="mod">
          <ac:chgData name="Huijing" userId="04b36fd3-e72c-4bae-8be9-ff7635ffcece" providerId="ADAL" clId="{3DE382CF-79DD-4C6F-9A84-C5630B0D870C}" dt="2021-08-30T23:31:55.738" v="3090" actId="20577"/>
          <ac:spMkLst>
            <pc:docMk/>
            <pc:sldMk cId="204526826" sldId="403"/>
            <ac:spMk id="2" creationId="{EDA972F8-883D-486E-81D9-0D5B11A7A24C}"/>
          </ac:spMkLst>
        </pc:spChg>
        <pc:spChg chg="add mod">
          <ac:chgData name="Huijing" userId="04b36fd3-e72c-4bae-8be9-ff7635ffcece" providerId="ADAL" clId="{3DE382CF-79DD-4C6F-9A84-C5630B0D870C}" dt="2021-08-29T22:02:12.201" v="1828" actId="1076"/>
          <ac:spMkLst>
            <pc:docMk/>
            <pc:sldMk cId="204526826" sldId="403"/>
            <ac:spMk id="6" creationId="{BB9D7427-6A5F-4DF2-9A4B-B1599C636BB1}"/>
          </ac:spMkLst>
        </pc:spChg>
        <pc:picChg chg="mod">
          <ac:chgData name="Huijing" userId="04b36fd3-e72c-4bae-8be9-ff7635ffcece" providerId="ADAL" clId="{3DE382CF-79DD-4C6F-9A84-C5630B0D870C}" dt="2021-08-29T22:01:49.537" v="1801" actId="1076"/>
          <ac:picMkLst>
            <pc:docMk/>
            <pc:sldMk cId="204526826" sldId="403"/>
            <ac:picMk id="8" creationId="{00000000-0000-0000-0000-000000000000}"/>
          </ac:picMkLst>
        </pc:picChg>
        <pc:picChg chg="mod">
          <ac:chgData name="Huijing" userId="04b36fd3-e72c-4bae-8be9-ff7635ffcece" providerId="ADAL" clId="{3DE382CF-79DD-4C6F-9A84-C5630B0D870C}" dt="2021-08-29T22:01:49.537" v="1801" actId="1076"/>
          <ac:picMkLst>
            <pc:docMk/>
            <pc:sldMk cId="204526826" sldId="403"/>
            <ac:picMk id="9" creationId="{00000000-0000-0000-0000-000000000000}"/>
          </ac:picMkLst>
        </pc:picChg>
      </pc:sldChg>
      <pc:sldChg chg="addSp modSp add del mod setBg">
        <pc:chgData name="Huijing" userId="04b36fd3-e72c-4bae-8be9-ff7635ffcece" providerId="ADAL" clId="{3DE382CF-79DD-4C6F-9A84-C5630B0D870C}" dt="2021-08-29T22:34:27.173" v="2199" actId="47"/>
        <pc:sldMkLst>
          <pc:docMk/>
          <pc:sldMk cId="4088450037" sldId="404"/>
        </pc:sldMkLst>
        <pc:graphicFrameChg chg="add mod">
          <ac:chgData name="Huijing" userId="04b36fd3-e72c-4bae-8be9-ff7635ffcece" providerId="ADAL" clId="{3DE382CF-79DD-4C6F-9A84-C5630B0D870C}" dt="2021-08-29T15:53:59.945" v="26" actId="26606"/>
          <ac:graphicFrameMkLst>
            <pc:docMk/>
            <pc:sldMk cId="4088450037" sldId="404"/>
            <ac:graphicFrameMk id="2" creationId="{48C236D7-8364-4BFB-A015-03E95FD7798E}"/>
          </ac:graphicFrameMkLst>
        </pc:graphicFrameChg>
      </pc:sldChg>
      <pc:sldChg chg="addSp modSp add del mod setBg">
        <pc:chgData name="Huijing" userId="04b36fd3-e72c-4bae-8be9-ff7635ffcece" providerId="ADAL" clId="{3DE382CF-79DD-4C6F-9A84-C5630B0D870C}" dt="2021-08-29T22:34:28.120" v="2200" actId="47"/>
        <pc:sldMkLst>
          <pc:docMk/>
          <pc:sldMk cId="1926610283" sldId="405"/>
        </pc:sldMkLst>
        <pc:graphicFrameChg chg="add mod">
          <ac:chgData name="Huijing" userId="04b36fd3-e72c-4bae-8be9-ff7635ffcece" providerId="ADAL" clId="{3DE382CF-79DD-4C6F-9A84-C5630B0D870C}" dt="2021-08-29T15:54:06.440" v="30" actId="26606"/>
          <ac:graphicFrameMkLst>
            <pc:docMk/>
            <pc:sldMk cId="1926610283" sldId="405"/>
            <ac:graphicFrameMk id="2" creationId="{F139326E-90D5-454D-B9C6-21AEDCB480E5}"/>
          </ac:graphicFrameMkLst>
        </pc:graphicFrameChg>
      </pc:sldChg>
      <pc:sldChg chg="addSp modSp add del mod setBg">
        <pc:chgData name="Huijing" userId="04b36fd3-e72c-4bae-8be9-ff7635ffcece" providerId="ADAL" clId="{3DE382CF-79DD-4C6F-9A84-C5630B0D870C}" dt="2021-08-29T22:34:29.277" v="2201" actId="47"/>
        <pc:sldMkLst>
          <pc:docMk/>
          <pc:sldMk cId="3492114357" sldId="406"/>
        </pc:sldMkLst>
        <pc:graphicFrameChg chg="add mod">
          <ac:chgData name="Huijing" userId="04b36fd3-e72c-4bae-8be9-ff7635ffcece" providerId="ADAL" clId="{3DE382CF-79DD-4C6F-9A84-C5630B0D870C}" dt="2021-08-29T15:54:42.132" v="34" actId="26606"/>
          <ac:graphicFrameMkLst>
            <pc:docMk/>
            <pc:sldMk cId="3492114357" sldId="406"/>
            <ac:graphicFrameMk id="2" creationId="{0C3388D8-5562-4FFA-B1ED-ED8F1FDCF7A0}"/>
          </ac:graphicFrameMkLst>
        </pc:graphicFrameChg>
      </pc:sldChg>
      <pc:sldChg chg="addSp modSp add del mod setBg">
        <pc:chgData name="Huijing" userId="04b36fd3-e72c-4bae-8be9-ff7635ffcece" providerId="ADAL" clId="{3DE382CF-79DD-4C6F-9A84-C5630B0D870C}" dt="2021-08-29T22:34:31.732" v="2202" actId="47"/>
        <pc:sldMkLst>
          <pc:docMk/>
          <pc:sldMk cId="3314648740" sldId="407"/>
        </pc:sldMkLst>
        <pc:graphicFrameChg chg="add mod">
          <ac:chgData name="Huijing" userId="04b36fd3-e72c-4bae-8be9-ff7635ffcece" providerId="ADAL" clId="{3DE382CF-79DD-4C6F-9A84-C5630B0D870C}" dt="2021-08-29T15:54:49.186" v="38" actId="26606"/>
          <ac:graphicFrameMkLst>
            <pc:docMk/>
            <pc:sldMk cId="3314648740" sldId="407"/>
            <ac:graphicFrameMk id="2" creationId="{23B4C579-58EB-4A36-B78B-234F9552B3DD}"/>
          </ac:graphicFrameMkLst>
        </pc:graphicFrameChg>
      </pc:sldChg>
      <pc:sldChg chg="add del">
        <pc:chgData name="Huijing" userId="04b36fd3-e72c-4bae-8be9-ff7635ffcece" providerId="ADAL" clId="{3DE382CF-79DD-4C6F-9A84-C5630B0D870C}" dt="2021-08-29T22:35:23.879" v="2321" actId="47"/>
        <pc:sldMkLst>
          <pc:docMk/>
          <pc:sldMk cId="2251966030" sldId="408"/>
        </pc:sldMkLst>
      </pc:sldChg>
      <pc:sldChg chg="add del">
        <pc:chgData name="Huijing" userId="04b36fd3-e72c-4bae-8be9-ff7635ffcece" providerId="ADAL" clId="{3DE382CF-79DD-4C6F-9A84-C5630B0D870C}" dt="2021-08-29T22:35:22.930" v="2320" actId="47"/>
        <pc:sldMkLst>
          <pc:docMk/>
          <pc:sldMk cId="1500846232" sldId="409"/>
        </pc:sldMkLst>
      </pc:sldChg>
      <pc:sldChg chg="addSp delSp modSp add del mod">
        <pc:chgData name="Huijing" userId="04b36fd3-e72c-4bae-8be9-ff7635ffcece" providerId="ADAL" clId="{3DE382CF-79DD-4C6F-9A84-C5630B0D870C}" dt="2021-08-31T17:42:57.561" v="4828" actId="47"/>
        <pc:sldMkLst>
          <pc:docMk/>
          <pc:sldMk cId="3505803051" sldId="410"/>
        </pc:sldMkLst>
        <pc:spChg chg="mod">
          <ac:chgData name="Huijing" userId="04b36fd3-e72c-4bae-8be9-ff7635ffcece" providerId="ADAL" clId="{3DE382CF-79DD-4C6F-9A84-C5630B0D870C}" dt="2021-08-29T16:12:38.882" v="275" actId="20577"/>
          <ac:spMkLst>
            <pc:docMk/>
            <pc:sldMk cId="3505803051" sldId="410"/>
            <ac:spMk id="4" creationId="{00000000-0000-0000-0000-000000000000}"/>
          </ac:spMkLst>
        </pc:spChg>
        <pc:spChg chg="mod">
          <ac:chgData name="Huijing" userId="04b36fd3-e72c-4bae-8be9-ff7635ffcece" providerId="ADAL" clId="{3DE382CF-79DD-4C6F-9A84-C5630B0D870C}" dt="2021-08-29T16:25:15.858" v="304" actId="1076"/>
          <ac:spMkLst>
            <pc:docMk/>
            <pc:sldMk cId="3505803051" sldId="410"/>
            <ac:spMk id="71" creationId="{75251F15-24BE-4AEC-90C1-3CACBEA08F1E}"/>
          </ac:spMkLst>
        </pc:spChg>
        <pc:picChg chg="add mod modCrop">
          <ac:chgData name="Huijing" userId="04b36fd3-e72c-4bae-8be9-ff7635ffcece" providerId="ADAL" clId="{3DE382CF-79DD-4C6F-9A84-C5630B0D870C}" dt="2021-08-29T16:25:03.242" v="301" actId="14100"/>
          <ac:picMkLst>
            <pc:docMk/>
            <pc:sldMk cId="3505803051" sldId="410"/>
            <ac:picMk id="3" creationId="{AA8F523E-FCFE-4F8F-9DA0-D3F5906E9132}"/>
          </ac:picMkLst>
        </pc:picChg>
        <pc:picChg chg="del">
          <ac:chgData name="Huijing" userId="04b36fd3-e72c-4bae-8be9-ff7635ffcece" providerId="ADAL" clId="{3DE382CF-79DD-4C6F-9A84-C5630B0D870C}" dt="2021-08-29T16:24:32.100" v="291" actId="478"/>
          <ac:picMkLst>
            <pc:docMk/>
            <pc:sldMk cId="3505803051" sldId="410"/>
            <ac:picMk id="11" creationId="{E8E8D612-F44D-4898-B4AE-EF5426EDB132}"/>
          </ac:picMkLst>
        </pc:picChg>
        <pc:cxnChg chg="mod">
          <ac:chgData name="Huijing" userId="04b36fd3-e72c-4bae-8be9-ff7635ffcece" providerId="ADAL" clId="{3DE382CF-79DD-4C6F-9A84-C5630B0D870C}" dt="2021-08-29T16:24:32.100" v="291" actId="478"/>
          <ac:cxnSpMkLst>
            <pc:docMk/>
            <pc:sldMk cId="3505803051" sldId="410"/>
            <ac:cxnSpMk id="10" creationId="{6AA7861C-2B18-4954-96DB-A5C3A128950B}"/>
          </ac:cxnSpMkLst>
        </pc:cxnChg>
      </pc:sldChg>
      <pc:sldChg chg="addSp delSp modSp add del mod">
        <pc:chgData name="Huijing" userId="04b36fd3-e72c-4bae-8be9-ff7635ffcece" providerId="ADAL" clId="{3DE382CF-79DD-4C6F-9A84-C5630B0D870C}" dt="2021-08-31T09:23:14.099" v="4395" actId="47"/>
        <pc:sldMkLst>
          <pc:docMk/>
          <pc:sldMk cId="266300114" sldId="411"/>
        </pc:sldMkLst>
        <pc:spChg chg="add del mod ord">
          <ac:chgData name="Huijing" userId="04b36fd3-e72c-4bae-8be9-ff7635ffcece" providerId="ADAL" clId="{3DE382CF-79DD-4C6F-9A84-C5630B0D870C}" dt="2021-08-29T16:29:31.045" v="359" actId="478"/>
          <ac:spMkLst>
            <pc:docMk/>
            <pc:sldMk cId="266300114" sldId="411"/>
            <ac:spMk id="12" creationId="{DEC61A1E-E1DE-4F82-BAD2-1562C372906C}"/>
          </ac:spMkLst>
        </pc:spChg>
        <pc:cxnChg chg="mod">
          <ac:chgData name="Huijing" userId="04b36fd3-e72c-4bae-8be9-ff7635ffcece" providerId="ADAL" clId="{3DE382CF-79DD-4C6F-9A84-C5630B0D870C}" dt="2021-08-29T16:29:17.682" v="355" actId="14100"/>
          <ac:cxnSpMkLst>
            <pc:docMk/>
            <pc:sldMk cId="266300114" sldId="411"/>
            <ac:cxnSpMk id="11" creationId="{28D6092C-1019-4A74-857E-937C0C502652}"/>
          </ac:cxnSpMkLst>
        </pc:cxnChg>
      </pc:sldChg>
      <pc:sldChg chg="delSp modSp add mod">
        <pc:chgData name="Huijing" userId="04b36fd3-e72c-4bae-8be9-ff7635ffcece" providerId="ADAL" clId="{3DE382CF-79DD-4C6F-9A84-C5630B0D870C}" dt="2021-08-31T09:23:30.120" v="4400" actId="14100"/>
        <pc:sldMkLst>
          <pc:docMk/>
          <pc:sldMk cId="4074615356" sldId="412"/>
        </pc:sldMkLst>
        <pc:spChg chg="mod">
          <ac:chgData name="Huijing" userId="04b36fd3-e72c-4bae-8be9-ff7635ffcece" providerId="ADAL" clId="{3DE382CF-79DD-4C6F-9A84-C5630B0D870C}" dt="2021-08-31T09:23:26.510" v="4399" actId="1076"/>
          <ac:spMkLst>
            <pc:docMk/>
            <pc:sldMk cId="4074615356" sldId="412"/>
            <ac:spMk id="5" creationId="{00000000-0000-0000-0000-000000000000}"/>
          </ac:spMkLst>
        </pc:spChg>
        <pc:spChg chg="del">
          <ac:chgData name="Huijing" userId="04b36fd3-e72c-4bae-8be9-ff7635ffcece" providerId="ADAL" clId="{3DE382CF-79DD-4C6F-9A84-C5630B0D870C}" dt="2021-08-31T09:23:23.749" v="4398" actId="478"/>
          <ac:spMkLst>
            <pc:docMk/>
            <pc:sldMk cId="4074615356" sldId="412"/>
            <ac:spMk id="6" creationId="{00000000-0000-0000-0000-000000000000}"/>
          </ac:spMkLst>
        </pc:spChg>
        <pc:spChg chg="del">
          <ac:chgData name="Huijing" userId="04b36fd3-e72c-4bae-8be9-ff7635ffcece" providerId="ADAL" clId="{3DE382CF-79DD-4C6F-9A84-C5630B0D870C}" dt="2021-08-31T09:23:16.136" v="4396" actId="478"/>
          <ac:spMkLst>
            <pc:docMk/>
            <pc:sldMk cId="4074615356" sldId="412"/>
            <ac:spMk id="12" creationId="{DEC61A1E-E1DE-4F82-BAD2-1562C372906C}"/>
          </ac:spMkLst>
        </pc:spChg>
        <pc:cxnChg chg="mod">
          <ac:chgData name="Huijing" userId="04b36fd3-e72c-4bae-8be9-ff7635ffcece" providerId="ADAL" clId="{3DE382CF-79DD-4C6F-9A84-C5630B0D870C}" dt="2021-08-31T09:23:30.120" v="4400" actId="14100"/>
          <ac:cxnSpMkLst>
            <pc:docMk/>
            <pc:sldMk cId="4074615356" sldId="412"/>
            <ac:cxnSpMk id="11" creationId="{28D6092C-1019-4A74-857E-937C0C502652}"/>
          </ac:cxnSpMkLst>
        </pc:cxnChg>
        <pc:cxnChg chg="del mod">
          <ac:chgData name="Huijing" userId="04b36fd3-e72c-4bae-8be9-ff7635ffcece" providerId="ADAL" clId="{3DE382CF-79DD-4C6F-9A84-C5630B0D870C}" dt="2021-08-31T09:23:21.769" v="4397" actId="478"/>
          <ac:cxnSpMkLst>
            <pc:docMk/>
            <pc:sldMk cId="4074615356" sldId="412"/>
            <ac:cxnSpMk id="13" creationId="{251F2C02-A886-43F1-B3AE-C791626686DA}"/>
          </ac:cxnSpMkLst>
        </pc:cxnChg>
      </pc:sldChg>
      <pc:sldChg chg="addSp delSp modSp add mod">
        <pc:chgData name="Huijing" userId="04b36fd3-e72c-4bae-8be9-ff7635ffcece" providerId="ADAL" clId="{3DE382CF-79DD-4C6F-9A84-C5630B0D870C}" dt="2021-08-30T23:30:29.913" v="2995" actId="20577"/>
        <pc:sldMkLst>
          <pc:docMk/>
          <pc:sldMk cId="3719771845" sldId="413"/>
        </pc:sldMkLst>
        <pc:spChg chg="mod">
          <ac:chgData name="Huijing" userId="04b36fd3-e72c-4bae-8be9-ff7635ffcece" providerId="ADAL" clId="{3DE382CF-79DD-4C6F-9A84-C5630B0D870C}" dt="2021-08-30T23:30:29.913" v="2995" actId="20577"/>
          <ac:spMkLst>
            <pc:docMk/>
            <pc:sldMk cId="3719771845" sldId="413"/>
            <ac:spMk id="2" creationId="{EDA972F8-883D-486E-81D9-0D5B11A7A24C}"/>
          </ac:spMkLst>
        </pc:spChg>
        <pc:spChg chg="add del mod">
          <ac:chgData name="Huijing" userId="04b36fd3-e72c-4bae-8be9-ff7635ffcece" providerId="ADAL" clId="{3DE382CF-79DD-4C6F-9A84-C5630B0D870C}" dt="2021-08-29T19:30:42.499" v="606" actId="21"/>
          <ac:spMkLst>
            <pc:docMk/>
            <pc:sldMk cId="3719771845" sldId="413"/>
            <ac:spMk id="9" creationId="{E25E8A89-3CF8-4517-9DD5-769DB238DE1D}"/>
          </ac:spMkLst>
        </pc:spChg>
        <pc:spChg chg="mod">
          <ac:chgData name="Huijing" userId="04b36fd3-e72c-4bae-8be9-ff7635ffcece" providerId="ADAL" clId="{3DE382CF-79DD-4C6F-9A84-C5630B0D870C}" dt="2021-08-30T18:32:55.863" v="2551" actId="1076"/>
          <ac:spMkLst>
            <pc:docMk/>
            <pc:sldMk cId="3719771845" sldId="413"/>
            <ac:spMk id="13" creationId="{1E21C615-D80A-4514-A8B8-FB452F6D5BB0}"/>
          </ac:spMkLst>
        </pc:spChg>
        <pc:cxnChg chg="add mod ord">
          <ac:chgData name="Huijing" userId="04b36fd3-e72c-4bae-8be9-ff7635ffcece" providerId="ADAL" clId="{3DE382CF-79DD-4C6F-9A84-C5630B0D870C}" dt="2021-08-30T18:33:03.110" v="2552" actId="171"/>
          <ac:cxnSpMkLst>
            <pc:docMk/>
            <pc:sldMk cId="3719771845" sldId="413"/>
            <ac:cxnSpMk id="5" creationId="{0F2DD15C-15C0-4E41-B225-CFED16E50B5C}"/>
          </ac:cxnSpMkLst>
        </pc:cxnChg>
        <pc:cxnChg chg="add del mod">
          <ac:chgData name="Huijing" userId="04b36fd3-e72c-4bae-8be9-ff7635ffcece" providerId="ADAL" clId="{3DE382CF-79DD-4C6F-9A84-C5630B0D870C}" dt="2021-08-30T18:32:40.393" v="2547" actId="478"/>
          <ac:cxnSpMkLst>
            <pc:docMk/>
            <pc:sldMk cId="3719771845" sldId="413"/>
            <ac:cxnSpMk id="10" creationId="{DDCC9387-A2B1-4BA0-BC13-99D1265C12B0}"/>
          </ac:cxnSpMkLst>
        </pc:cxnChg>
      </pc:sldChg>
      <pc:sldChg chg="addSp delSp modSp add mod ord">
        <pc:chgData name="Huijing" userId="04b36fd3-e72c-4bae-8be9-ff7635ffcece" providerId="ADAL" clId="{3DE382CF-79DD-4C6F-9A84-C5630B0D870C}" dt="2021-08-30T23:30:43.150" v="3019" actId="20577"/>
        <pc:sldMkLst>
          <pc:docMk/>
          <pc:sldMk cId="897880718" sldId="414"/>
        </pc:sldMkLst>
        <pc:spChg chg="mod">
          <ac:chgData name="Huijing" userId="04b36fd3-e72c-4bae-8be9-ff7635ffcece" providerId="ADAL" clId="{3DE382CF-79DD-4C6F-9A84-C5630B0D870C}" dt="2021-08-30T23:30:43.150" v="3019" actId="20577"/>
          <ac:spMkLst>
            <pc:docMk/>
            <pc:sldMk cId="897880718" sldId="414"/>
            <ac:spMk id="2" creationId="{EDA972F8-883D-486E-81D9-0D5B11A7A24C}"/>
          </ac:spMkLst>
        </pc:spChg>
        <pc:spChg chg="add mod">
          <ac:chgData name="Huijing" userId="04b36fd3-e72c-4bae-8be9-ff7635ffcece" providerId="ADAL" clId="{3DE382CF-79DD-4C6F-9A84-C5630B0D870C}" dt="2021-08-30T22:48:32.279" v="2649" actId="1076"/>
          <ac:spMkLst>
            <pc:docMk/>
            <pc:sldMk cId="897880718" sldId="414"/>
            <ac:spMk id="11" creationId="{AE419E91-56E6-4F37-96CC-F9186FEF6ABA}"/>
          </ac:spMkLst>
        </pc:spChg>
        <pc:spChg chg="del">
          <ac:chgData name="Huijing" userId="04b36fd3-e72c-4bae-8be9-ff7635ffcece" providerId="ADAL" clId="{3DE382CF-79DD-4C6F-9A84-C5630B0D870C}" dt="2021-08-30T18:37:15.806" v="2553" actId="478"/>
          <ac:spMkLst>
            <pc:docMk/>
            <pc:sldMk cId="897880718" sldId="414"/>
            <ac:spMk id="13" creationId="{1E21C615-D80A-4514-A8B8-FB452F6D5BB0}"/>
          </ac:spMkLst>
        </pc:spChg>
        <pc:spChg chg="add mod">
          <ac:chgData name="Huijing" userId="04b36fd3-e72c-4bae-8be9-ff7635ffcece" providerId="ADAL" clId="{3DE382CF-79DD-4C6F-9A84-C5630B0D870C}" dt="2021-08-30T22:48:38.710" v="2652" actId="1076"/>
          <ac:spMkLst>
            <pc:docMk/>
            <pc:sldMk cId="897880718" sldId="414"/>
            <ac:spMk id="14" creationId="{546FF52D-81CD-4D95-988B-E7DB546C63A4}"/>
          </ac:spMkLst>
        </pc:spChg>
        <pc:spChg chg="add mod">
          <ac:chgData name="Huijing" userId="04b36fd3-e72c-4bae-8be9-ff7635ffcece" providerId="ADAL" clId="{3DE382CF-79DD-4C6F-9A84-C5630B0D870C}" dt="2021-08-30T18:37:16.187" v="2554"/>
          <ac:spMkLst>
            <pc:docMk/>
            <pc:sldMk cId="897880718" sldId="414"/>
            <ac:spMk id="16" creationId="{37860D69-037C-47E2-89A5-C72146F43475}"/>
          </ac:spMkLst>
        </pc:spChg>
        <pc:spChg chg="add del mod">
          <ac:chgData name="Huijing" userId="04b36fd3-e72c-4bae-8be9-ff7635ffcece" providerId="ADAL" clId="{3DE382CF-79DD-4C6F-9A84-C5630B0D870C}" dt="2021-08-30T22:45:44.866" v="2573"/>
          <ac:spMkLst>
            <pc:docMk/>
            <pc:sldMk cId="897880718" sldId="414"/>
            <ac:spMk id="17" creationId="{CC9CC978-B227-48B6-BDDD-47C8FE50CEFA}"/>
          </ac:spMkLst>
        </pc:spChg>
        <pc:spChg chg="add mod">
          <ac:chgData name="Huijing" userId="04b36fd3-e72c-4bae-8be9-ff7635ffcece" providerId="ADAL" clId="{3DE382CF-79DD-4C6F-9A84-C5630B0D870C}" dt="2021-08-30T22:48:51.630" v="2656" actId="1076"/>
          <ac:spMkLst>
            <pc:docMk/>
            <pc:sldMk cId="897880718" sldId="414"/>
            <ac:spMk id="18" creationId="{E48A3DF4-C5A0-473F-BE87-17A2E075B9DC}"/>
          </ac:spMkLst>
        </pc:spChg>
        <pc:picChg chg="mod">
          <ac:chgData name="Huijing" userId="04b36fd3-e72c-4bae-8be9-ff7635ffcece" providerId="ADAL" clId="{3DE382CF-79DD-4C6F-9A84-C5630B0D870C}" dt="2021-08-30T22:48:27.425" v="2648" actId="1076"/>
          <ac:picMkLst>
            <pc:docMk/>
            <pc:sldMk cId="897880718" sldId="414"/>
            <ac:picMk id="7" creationId="{20187368-CCFA-4FA4-80BF-673AEAF93ED5}"/>
          </ac:picMkLst>
        </pc:picChg>
        <pc:picChg chg="add mod">
          <ac:chgData name="Huijing" userId="04b36fd3-e72c-4bae-8be9-ff7635ffcece" providerId="ADAL" clId="{3DE382CF-79DD-4C6F-9A84-C5630B0D870C}" dt="2021-08-30T22:48:33.640" v="2650" actId="1076"/>
          <ac:picMkLst>
            <pc:docMk/>
            <pc:sldMk cId="897880718" sldId="414"/>
            <ac:picMk id="9" creationId="{98169D6D-7E6B-416F-84B1-F7EA401FB110}"/>
          </ac:picMkLst>
        </pc:picChg>
        <pc:picChg chg="add mod">
          <ac:chgData name="Huijing" userId="04b36fd3-e72c-4bae-8be9-ff7635ffcece" providerId="ADAL" clId="{3DE382CF-79DD-4C6F-9A84-C5630B0D870C}" dt="2021-08-30T22:48:34.790" v="2651" actId="1076"/>
          <ac:picMkLst>
            <pc:docMk/>
            <pc:sldMk cId="897880718" sldId="414"/>
            <ac:picMk id="10" creationId="{01BF1DBB-C03F-4A55-85EB-31BB2C80A1D6}"/>
          </ac:picMkLst>
        </pc:picChg>
        <pc:cxnChg chg="add mod">
          <ac:chgData name="Huijing" userId="04b36fd3-e72c-4bae-8be9-ff7635ffcece" providerId="ADAL" clId="{3DE382CF-79DD-4C6F-9A84-C5630B0D870C}" dt="2021-08-30T18:37:16.187" v="2554"/>
          <ac:cxnSpMkLst>
            <pc:docMk/>
            <pc:sldMk cId="897880718" sldId="414"/>
            <ac:cxnSpMk id="15" creationId="{91313ED9-C487-4F16-B1A6-4D4D7F1326F0}"/>
          </ac:cxnSpMkLst>
        </pc:cxnChg>
      </pc:sldChg>
      <pc:sldChg chg="add del setBg">
        <pc:chgData name="Huijing" userId="04b36fd3-e72c-4bae-8be9-ff7635ffcece" providerId="ADAL" clId="{3DE382CF-79DD-4C6F-9A84-C5630B0D870C}" dt="2021-08-31T17:52:32.587" v="4918" actId="47"/>
        <pc:sldMkLst>
          <pc:docMk/>
          <pc:sldMk cId="3754967890" sldId="415"/>
        </pc:sldMkLst>
      </pc:sldChg>
      <pc:sldChg chg="addSp delSp modSp add mod">
        <pc:chgData name="Huijing" userId="04b36fd3-e72c-4bae-8be9-ff7635ffcece" providerId="ADAL" clId="{3DE382CF-79DD-4C6F-9A84-C5630B0D870C}" dt="2021-08-29T20:14:22.943" v="1178" actId="14100"/>
        <pc:sldMkLst>
          <pc:docMk/>
          <pc:sldMk cId="539003137" sldId="416"/>
        </pc:sldMkLst>
        <pc:picChg chg="del">
          <ac:chgData name="Huijing" userId="04b36fd3-e72c-4bae-8be9-ff7635ffcece" providerId="ADAL" clId="{3DE382CF-79DD-4C6F-9A84-C5630B0D870C}" dt="2021-08-29T20:02:14.935" v="1169" actId="478"/>
          <ac:picMkLst>
            <pc:docMk/>
            <pc:sldMk cId="539003137" sldId="416"/>
            <ac:picMk id="5" creationId="{E8E8D612-F44D-4898-B4AE-EF5426EDB132}"/>
          </ac:picMkLst>
        </pc:picChg>
        <pc:picChg chg="add mod">
          <ac:chgData name="Huijing" userId="04b36fd3-e72c-4bae-8be9-ff7635ffcece" providerId="ADAL" clId="{3DE382CF-79DD-4C6F-9A84-C5630B0D870C}" dt="2021-08-29T20:02:21.032" v="1171" actId="14100"/>
          <ac:picMkLst>
            <pc:docMk/>
            <pc:sldMk cId="539003137" sldId="416"/>
            <ac:picMk id="7" creationId="{6F650AF7-6788-485F-8FC6-B90A42449DCE}"/>
          </ac:picMkLst>
        </pc:picChg>
        <pc:picChg chg="add mod">
          <ac:chgData name="Huijing" userId="04b36fd3-e72c-4bae-8be9-ff7635ffcece" providerId="ADAL" clId="{3DE382CF-79DD-4C6F-9A84-C5630B0D870C}" dt="2021-08-29T20:14:22.943" v="1178" actId="14100"/>
          <ac:picMkLst>
            <pc:docMk/>
            <pc:sldMk cId="539003137" sldId="416"/>
            <ac:picMk id="9" creationId="{A80563DA-DFD4-4C3F-9D2B-18B9DC106E0B}"/>
          </ac:picMkLst>
        </pc:picChg>
      </pc:sldChg>
      <pc:sldChg chg="add del">
        <pc:chgData name="Huijing" userId="04b36fd3-e72c-4bae-8be9-ff7635ffcece" providerId="ADAL" clId="{3DE382CF-79DD-4C6F-9A84-C5630B0D870C}" dt="2021-08-29T19:49:10.731" v="1158" actId="47"/>
        <pc:sldMkLst>
          <pc:docMk/>
          <pc:sldMk cId="3396286518" sldId="416"/>
        </pc:sldMkLst>
      </pc:sldChg>
      <pc:sldChg chg="addSp delSp modSp add mod">
        <pc:chgData name="Huijing" userId="04b36fd3-e72c-4bae-8be9-ff7635ffcece" providerId="ADAL" clId="{3DE382CF-79DD-4C6F-9A84-C5630B0D870C}" dt="2021-08-31T10:01:26.802" v="4656" actId="11529"/>
        <pc:sldMkLst>
          <pc:docMk/>
          <pc:sldMk cId="3030137650" sldId="417"/>
        </pc:sldMkLst>
        <pc:spChg chg="mod">
          <ac:chgData name="Huijing" userId="04b36fd3-e72c-4bae-8be9-ff7635ffcece" providerId="ADAL" clId="{3DE382CF-79DD-4C6F-9A84-C5630B0D870C}" dt="2021-08-29T20:34:28.640" v="1292" actId="20577"/>
          <ac:spMkLst>
            <pc:docMk/>
            <pc:sldMk cId="3030137650" sldId="417"/>
            <ac:spMk id="6" creationId="{EDA972F8-883D-486E-81D9-0D5B11A7A24C}"/>
          </ac:spMkLst>
        </pc:spChg>
        <pc:spChg chg="add mod">
          <ac:chgData name="Huijing" userId="04b36fd3-e72c-4bae-8be9-ff7635ffcece" providerId="ADAL" clId="{3DE382CF-79DD-4C6F-9A84-C5630B0D870C}" dt="2021-08-31T10:00:54.818" v="4649" actId="14100"/>
          <ac:spMkLst>
            <pc:docMk/>
            <pc:sldMk cId="3030137650" sldId="417"/>
            <ac:spMk id="8" creationId="{6C1DAA33-F273-4407-AD41-D96E9145A29F}"/>
          </ac:spMkLst>
        </pc:spChg>
        <pc:spChg chg="add mod">
          <ac:chgData name="Huijing" userId="04b36fd3-e72c-4bae-8be9-ff7635ffcece" providerId="ADAL" clId="{3DE382CF-79DD-4C6F-9A84-C5630B0D870C}" dt="2021-08-31T10:01:12.081" v="4653" actId="1076"/>
          <ac:spMkLst>
            <pc:docMk/>
            <pc:sldMk cId="3030137650" sldId="417"/>
            <ac:spMk id="9" creationId="{B20C940D-F331-4A58-84E3-84ABDF37F26F}"/>
          </ac:spMkLst>
        </pc:spChg>
        <pc:picChg chg="del">
          <ac:chgData name="Huijing" userId="04b36fd3-e72c-4bae-8be9-ff7635ffcece" providerId="ADAL" clId="{3DE382CF-79DD-4C6F-9A84-C5630B0D870C}" dt="2021-08-29T20:34:15.197" v="1287" actId="478"/>
          <ac:picMkLst>
            <pc:docMk/>
            <pc:sldMk cId="3030137650" sldId="417"/>
            <ac:picMk id="5" creationId="{E8E8D612-F44D-4898-B4AE-EF5426EDB132}"/>
          </ac:picMkLst>
        </pc:picChg>
        <pc:picChg chg="add del mod">
          <ac:chgData name="Huijing" userId="04b36fd3-e72c-4bae-8be9-ff7635ffcece" providerId="ADAL" clId="{3DE382CF-79DD-4C6F-9A84-C5630B0D870C}" dt="2021-08-29T20:36:54.566" v="1296" actId="478"/>
          <ac:picMkLst>
            <pc:docMk/>
            <pc:sldMk cId="3030137650" sldId="417"/>
            <ac:picMk id="7" creationId="{2157299C-8809-42D0-A5A0-01D146A11D76}"/>
          </ac:picMkLst>
        </pc:picChg>
        <pc:picChg chg="add mod">
          <ac:chgData name="Huijing" userId="04b36fd3-e72c-4bae-8be9-ff7635ffcece" providerId="ADAL" clId="{3DE382CF-79DD-4C6F-9A84-C5630B0D870C}" dt="2021-08-31T09:59:54.465" v="4633" actId="1076"/>
          <ac:picMkLst>
            <pc:docMk/>
            <pc:sldMk cId="3030137650" sldId="417"/>
            <ac:picMk id="11" creationId="{D27B471E-C456-48EC-91EE-F65135FFF15F}"/>
          </ac:picMkLst>
        </pc:picChg>
        <pc:picChg chg="add mod">
          <ac:chgData name="Huijing" userId="04b36fd3-e72c-4bae-8be9-ff7635ffcece" providerId="ADAL" clId="{3DE382CF-79DD-4C6F-9A84-C5630B0D870C}" dt="2021-08-31T09:58:44.329" v="4623" actId="1076"/>
          <ac:picMkLst>
            <pc:docMk/>
            <pc:sldMk cId="3030137650" sldId="417"/>
            <ac:picMk id="12" creationId="{FD3CEA39-87E3-4095-B508-025F38008A30}"/>
          </ac:picMkLst>
        </pc:picChg>
        <pc:picChg chg="add mod">
          <ac:chgData name="Huijing" userId="04b36fd3-e72c-4bae-8be9-ff7635ffcece" providerId="ADAL" clId="{3DE382CF-79DD-4C6F-9A84-C5630B0D870C}" dt="2021-08-31T09:58:46.297" v="4624" actId="1076"/>
          <ac:picMkLst>
            <pc:docMk/>
            <pc:sldMk cId="3030137650" sldId="417"/>
            <ac:picMk id="13" creationId="{864FB350-D845-4609-8073-6B75F86D33FF}"/>
          </ac:picMkLst>
        </pc:picChg>
        <pc:cxnChg chg="add mod">
          <ac:chgData name="Huijing" userId="04b36fd3-e72c-4bae-8be9-ff7635ffcece" providerId="ADAL" clId="{3DE382CF-79DD-4C6F-9A84-C5630B0D870C}" dt="2021-08-31T10:00:54.818" v="4649" actId="14100"/>
          <ac:cxnSpMkLst>
            <pc:docMk/>
            <pc:sldMk cId="3030137650" sldId="417"/>
            <ac:cxnSpMk id="5" creationId="{39E1CEB9-FF98-4996-B236-BE13F5274F2A}"/>
          </ac:cxnSpMkLst>
        </pc:cxnChg>
        <pc:cxnChg chg="add mod">
          <ac:chgData name="Huijing" userId="04b36fd3-e72c-4bae-8be9-ff7635ffcece" providerId="ADAL" clId="{3DE382CF-79DD-4C6F-9A84-C5630B0D870C}" dt="2021-08-31T10:01:12.081" v="4653" actId="1076"/>
          <ac:cxnSpMkLst>
            <pc:docMk/>
            <pc:sldMk cId="3030137650" sldId="417"/>
            <ac:cxnSpMk id="10" creationId="{6A67B653-919A-44B3-8F1F-9FE74323C9DD}"/>
          </ac:cxnSpMkLst>
        </pc:cxnChg>
        <pc:cxnChg chg="add mod">
          <ac:chgData name="Huijing" userId="04b36fd3-e72c-4bae-8be9-ff7635ffcece" providerId="ADAL" clId="{3DE382CF-79DD-4C6F-9A84-C5630B0D870C}" dt="2021-08-31T10:00:54.818" v="4649" actId="14100"/>
          <ac:cxnSpMkLst>
            <pc:docMk/>
            <pc:sldMk cId="3030137650" sldId="417"/>
            <ac:cxnSpMk id="14" creationId="{76C400D5-23C5-41BD-B4C2-8E0A25BE59AD}"/>
          </ac:cxnSpMkLst>
        </pc:cxnChg>
        <pc:cxnChg chg="add del">
          <ac:chgData name="Huijing" userId="04b36fd3-e72c-4bae-8be9-ff7635ffcece" providerId="ADAL" clId="{3DE382CF-79DD-4C6F-9A84-C5630B0D870C}" dt="2021-08-31T10:01:20.343" v="4655" actId="11529"/>
          <ac:cxnSpMkLst>
            <pc:docMk/>
            <pc:sldMk cId="3030137650" sldId="417"/>
            <ac:cxnSpMk id="26" creationId="{A6BF9133-902C-45F4-AE29-C759D6C7EF25}"/>
          </ac:cxnSpMkLst>
        </pc:cxnChg>
        <pc:cxnChg chg="add">
          <ac:chgData name="Huijing" userId="04b36fd3-e72c-4bae-8be9-ff7635ffcece" providerId="ADAL" clId="{3DE382CF-79DD-4C6F-9A84-C5630B0D870C}" dt="2021-08-31T10:01:26.802" v="4656" actId="11529"/>
          <ac:cxnSpMkLst>
            <pc:docMk/>
            <pc:sldMk cId="3030137650" sldId="417"/>
            <ac:cxnSpMk id="28" creationId="{1A9F4B39-DF0E-4325-984B-5A2A0D32BEDD}"/>
          </ac:cxnSpMkLst>
        </pc:cxnChg>
      </pc:sldChg>
      <pc:sldChg chg="add del">
        <pc:chgData name="Huijing" userId="04b36fd3-e72c-4bae-8be9-ff7635ffcece" providerId="ADAL" clId="{3DE382CF-79DD-4C6F-9A84-C5630B0D870C}" dt="2021-08-29T20:37:46.847" v="1299" actId="47"/>
        <pc:sldMkLst>
          <pc:docMk/>
          <pc:sldMk cId="1313960371" sldId="418"/>
        </pc:sldMkLst>
      </pc:sldChg>
      <pc:sldChg chg="add del">
        <pc:chgData name="Huijing" userId="04b36fd3-e72c-4bae-8be9-ff7635ffcece" providerId="ADAL" clId="{3DE382CF-79DD-4C6F-9A84-C5630B0D870C}" dt="2021-08-29T19:56:11.827" v="1165" actId="47"/>
        <pc:sldMkLst>
          <pc:docMk/>
          <pc:sldMk cId="2092182555" sldId="419"/>
        </pc:sldMkLst>
      </pc:sldChg>
      <pc:sldChg chg="addSp delSp modSp add mod">
        <pc:chgData name="Huijing" userId="04b36fd3-e72c-4bae-8be9-ff7635ffcece" providerId="ADAL" clId="{3DE382CF-79DD-4C6F-9A84-C5630B0D870C}" dt="2021-08-31T18:17:22.648" v="4999" actId="20577"/>
        <pc:sldMkLst>
          <pc:docMk/>
          <pc:sldMk cId="2644690816" sldId="419"/>
        </pc:sldMkLst>
        <pc:spChg chg="mod">
          <ac:chgData name="Huijing" userId="04b36fd3-e72c-4bae-8be9-ff7635ffcece" providerId="ADAL" clId="{3DE382CF-79DD-4C6F-9A84-C5630B0D870C}" dt="2021-08-29T20:16:59.684" v="1184" actId="20577"/>
          <ac:spMkLst>
            <pc:docMk/>
            <pc:sldMk cId="2644690816" sldId="419"/>
            <ac:spMk id="6" creationId="{EDA972F8-883D-486E-81D9-0D5B11A7A24C}"/>
          </ac:spMkLst>
        </pc:spChg>
        <pc:spChg chg="add mod">
          <ac:chgData name="Huijing" userId="04b36fd3-e72c-4bae-8be9-ff7635ffcece" providerId="ADAL" clId="{3DE382CF-79DD-4C6F-9A84-C5630B0D870C}" dt="2021-08-31T09:51:03.304" v="4604" actId="14100"/>
          <ac:spMkLst>
            <pc:docMk/>
            <pc:sldMk cId="2644690816" sldId="419"/>
            <ac:spMk id="8" creationId="{09C766F4-C03F-499D-AAA1-6780357D64CE}"/>
          </ac:spMkLst>
        </pc:spChg>
        <pc:spChg chg="add mod">
          <ac:chgData name="Huijing" userId="04b36fd3-e72c-4bae-8be9-ff7635ffcece" providerId="ADAL" clId="{3DE382CF-79DD-4C6F-9A84-C5630B0D870C}" dt="2021-08-31T18:17:22.648" v="4999" actId="20577"/>
          <ac:spMkLst>
            <pc:docMk/>
            <pc:sldMk cId="2644690816" sldId="419"/>
            <ac:spMk id="10" creationId="{F9CF621C-3C63-4491-B557-B059A167377B}"/>
          </ac:spMkLst>
        </pc:spChg>
        <pc:spChg chg="add mod">
          <ac:chgData name="Huijing" userId="04b36fd3-e72c-4bae-8be9-ff7635ffcece" providerId="ADAL" clId="{3DE382CF-79DD-4C6F-9A84-C5630B0D870C}" dt="2021-08-31T09:50:54.072" v="4601" actId="1076"/>
          <ac:spMkLst>
            <pc:docMk/>
            <pc:sldMk cId="2644690816" sldId="419"/>
            <ac:spMk id="11" creationId="{15E16DAC-D53A-4B80-B78A-3A33CA49021A}"/>
          </ac:spMkLst>
        </pc:spChg>
        <pc:spChg chg="add mod">
          <ac:chgData name="Huijing" userId="04b36fd3-e72c-4bae-8be9-ff7635ffcece" providerId="ADAL" clId="{3DE382CF-79DD-4C6F-9A84-C5630B0D870C}" dt="2021-08-31T09:50:40.312" v="4600" actId="14100"/>
          <ac:spMkLst>
            <pc:docMk/>
            <pc:sldMk cId="2644690816" sldId="419"/>
            <ac:spMk id="12" creationId="{331AD60B-0C12-40EC-B0E2-0771E78455D1}"/>
          </ac:spMkLst>
        </pc:spChg>
        <pc:spChg chg="add mod">
          <ac:chgData name="Huijing" userId="04b36fd3-e72c-4bae-8be9-ff7635ffcece" providerId="ADAL" clId="{3DE382CF-79DD-4C6F-9A84-C5630B0D870C}" dt="2021-08-31T09:51:09.545" v="4605" actId="1076"/>
          <ac:spMkLst>
            <pc:docMk/>
            <pc:sldMk cId="2644690816" sldId="419"/>
            <ac:spMk id="13" creationId="{2C8EC55E-E819-4213-AD47-81B39CDBBA65}"/>
          </ac:spMkLst>
        </pc:spChg>
        <pc:picChg chg="del">
          <ac:chgData name="Huijing" userId="04b36fd3-e72c-4bae-8be9-ff7635ffcece" providerId="ADAL" clId="{3DE382CF-79DD-4C6F-9A84-C5630B0D870C}" dt="2021-08-29T20:31:39.095" v="1187" actId="478"/>
          <ac:picMkLst>
            <pc:docMk/>
            <pc:sldMk cId="2644690816" sldId="419"/>
            <ac:picMk id="7" creationId="{6F650AF7-6788-485F-8FC6-B90A42449DCE}"/>
          </ac:picMkLst>
        </pc:picChg>
        <pc:picChg chg="del">
          <ac:chgData name="Huijing" userId="04b36fd3-e72c-4bae-8be9-ff7635ffcece" providerId="ADAL" clId="{3DE382CF-79DD-4C6F-9A84-C5630B0D870C}" dt="2021-08-29T20:17:01.075" v="1185" actId="478"/>
          <ac:picMkLst>
            <pc:docMk/>
            <pc:sldMk cId="2644690816" sldId="419"/>
            <ac:picMk id="9" creationId="{A80563DA-DFD4-4C3F-9D2B-18B9DC106E0B}"/>
          </ac:picMkLst>
        </pc:picChg>
        <pc:picChg chg="add mod">
          <ac:chgData name="Huijing" userId="04b36fd3-e72c-4bae-8be9-ff7635ffcece" providerId="ADAL" clId="{3DE382CF-79DD-4C6F-9A84-C5630B0D870C}" dt="2021-08-31T09:52:11.224" v="4611" actId="1076"/>
          <ac:picMkLst>
            <pc:docMk/>
            <pc:sldMk cId="2644690816" sldId="419"/>
            <ac:picMk id="18" creationId="{75BA4DA7-8AAC-4245-9C90-566CE28445DE}"/>
          </ac:picMkLst>
        </pc:picChg>
        <pc:picChg chg="add mod">
          <ac:chgData name="Huijing" userId="04b36fd3-e72c-4bae-8be9-ff7635ffcece" providerId="ADAL" clId="{3DE382CF-79DD-4C6F-9A84-C5630B0D870C}" dt="2021-08-31T09:52:12.864" v="4612" actId="1076"/>
          <ac:picMkLst>
            <pc:docMk/>
            <pc:sldMk cId="2644690816" sldId="419"/>
            <ac:picMk id="19" creationId="{3EC2F633-DAE0-449B-9624-E83C8D3E7D5D}"/>
          </ac:picMkLst>
        </pc:picChg>
        <pc:picChg chg="add mod">
          <ac:chgData name="Huijing" userId="04b36fd3-e72c-4bae-8be9-ff7635ffcece" providerId="ADAL" clId="{3DE382CF-79DD-4C6F-9A84-C5630B0D870C}" dt="2021-08-31T09:52:07.017" v="4609" actId="1076"/>
          <ac:picMkLst>
            <pc:docMk/>
            <pc:sldMk cId="2644690816" sldId="419"/>
            <ac:picMk id="22" creationId="{194C0332-BB13-496D-A235-A7E9818A621C}"/>
          </ac:picMkLst>
        </pc:picChg>
        <pc:picChg chg="add del mod">
          <ac:chgData name="Huijing" userId="04b36fd3-e72c-4bae-8be9-ff7635ffcece" providerId="ADAL" clId="{3DE382CF-79DD-4C6F-9A84-C5630B0D870C}" dt="2021-08-31T09:49:53.586" v="4573" actId="478"/>
          <ac:picMkLst>
            <pc:docMk/>
            <pc:sldMk cId="2644690816" sldId="419"/>
            <ac:picMk id="24" creationId="{AA96BB9E-8776-4B7A-B109-24F152C609D2}"/>
          </ac:picMkLst>
        </pc:picChg>
        <pc:cxnChg chg="add mod">
          <ac:chgData name="Huijing" userId="04b36fd3-e72c-4bae-8be9-ff7635ffcece" providerId="ADAL" clId="{3DE382CF-79DD-4C6F-9A84-C5630B0D870C}" dt="2021-08-31T09:53:14.361" v="4613" actId="1076"/>
          <ac:cxnSpMkLst>
            <pc:docMk/>
            <pc:sldMk cId="2644690816" sldId="419"/>
            <ac:cxnSpMk id="14" creationId="{982BFEB8-C8B1-4DAC-AFD6-5059E78E1377}"/>
          </ac:cxnSpMkLst>
        </pc:cxnChg>
        <pc:cxnChg chg="add mod">
          <ac:chgData name="Huijing" userId="04b36fd3-e72c-4bae-8be9-ff7635ffcece" providerId="ADAL" clId="{3DE382CF-79DD-4C6F-9A84-C5630B0D870C}" dt="2021-08-31T09:53:14.361" v="4613" actId="1076"/>
          <ac:cxnSpMkLst>
            <pc:docMk/>
            <pc:sldMk cId="2644690816" sldId="419"/>
            <ac:cxnSpMk id="15" creationId="{74E94B99-8AFB-467B-874C-B2207E9601F4}"/>
          </ac:cxnSpMkLst>
        </pc:cxnChg>
        <pc:cxnChg chg="add mod">
          <ac:chgData name="Huijing" userId="04b36fd3-e72c-4bae-8be9-ff7635ffcece" providerId="ADAL" clId="{3DE382CF-79DD-4C6F-9A84-C5630B0D870C}" dt="2021-08-31T09:50:54.072" v="4601" actId="1076"/>
          <ac:cxnSpMkLst>
            <pc:docMk/>
            <pc:sldMk cId="2644690816" sldId="419"/>
            <ac:cxnSpMk id="16" creationId="{A43C3743-4271-4F2E-BF8E-3609CB52429E}"/>
          </ac:cxnSpMkLst>
        </pc:cxnChg>
        <pc:cxnChg chg="add mod">
          <ac:chgData name="Huijing" userId="04b36fd3-e72c-4bae-8be9-ff7635ffcece" providerId="ADAL" clId="{3DE382CF-79DD-4C6F-9A84-C5630B0D870C}" dt="2021-08-31T09:51:09.545" v="4605" actId="1076"/>
          <ac:cxnSpMkLst>
            <pc:docMk/>
            <pc:sldMk cId="2644690816" sldId="419"/>
            <ac:cxnSpMk id="17" creationId="{3F571D27-C632-409F-8FE4-228AFB8E0B73}"/>
          </ac:cxnSpMkLst>
        </pc:cxnChg>
        <pc:cxnChg chg="add mod">
          <ac:chgData name="Huijing" userId="04b36fd3-e72c-4bae-8be9-ff7635ffcece" providerId="ADAL" clId="{3DE382CF-79DD-4C6F-9A84-C5630B0D870C}" dt="2021-08-31T09:52:11.224" v="4611" actId="1076"/>
          <ac:cxnSpMkLst>
            <pc:docMk/>
            <pc:sldMk cId="2644690816" sldId="419"/>
            <ac:cxnSpMk id="20" creationId="{6297E496-AE2C-4B84-9482-F6F2BBA5F8DA}"/>
          </ac:cxnSpMkLst>
        </pc:cxnChg>
        <pc:cxnChg chg="add mod">
          <ac:chgData name="Huijing" userId="04b36fd3-e72c-4bae-8be9-ff7635ffcece" providerId="ADAL" clId="{3DE382CF-79DD-4C6F-9A84-C5630B0D870C}" dt="2021-08-31T09:52:12.864" v="4612" actId="1076"/>
          <ac:cxnSpMkLst>
            <pc:docMk/>
            <pc:sldMk cId="2644690816" sldId="419"/>
            <ac:cxnSpMk id="21" creationId="{FBC78905-3E21-4FD0-9265-DBF496136790}"/>
          </ac:cxnSpMkLst>
        </pc:cxnChg>
        <pc:cxnChg chg="add mod">
          <ac:chgData name="Huijing" userId="04b36fd3-e72c-4bae-8be9-ff7635ffcece" providerId="ADAL" clId="{3DE382CF-79DD-4C6F-9A84-C5630B0D870C}" dt="2021-08-31T09:52:07.017" v="4609" actId="1076"/>
          <ac:cxnSpMkLst>
            <pc:docMk/>
            <pc:sldMk cId="2644690816" sldId="419"/>
            <ac:cxnSpMk id="23" creationId="{AEBE7A51-D81F-4029-99BB-ED1E1A0662A5}"/>
          </ac:cxnSpMkLst>
        </pc:cxnChg>
      </pc:sldChg>
      <pc:sldChg chg="addSp delSp modSp add mod">
        <pc:chgData name="Huijing" userId="04b36fd3-e72c-4bae-8be9-ff7635ffcece" providerId="ADAL" clId="{3DE382CF-79DD-4C6F-9A84-C5630B0D870C}" dt="2021-08-30T23:31:18.157" v="3047"/>
        <pc:sldMkLst>
          <pc:docMk/>
          <pc:sldMk cId="1012251701" sldId="420"/>
        </pc:sldMkLst>
        <pc:spChg chg="del mod">
          <ac:chgData name="Huijing" userId="04b36fd3-e72c-4bae-8be9-ff7635ffcece" providerId="ADAL" clId="{3DE382CF-79DD-4C6F-9A84-C5630B0D870C}" dt="2021-08-30T23:31:17.756" v="3046" actId="478"/>
          <ac:spMkLst>
            <pc:docMk/>
            <pc:sldMk cId="1012251701" sldId="420"/>
            <ac:spMk id="2" creationId="{EDA972F8-883D-486E-81D9-0D5B11A7A24C}"/>
          </ac:spMkLst>
        </pc:spChg>
        <pc:spChg chg="add mod">
          <ac:chgData name="Huijing" userId="04b36fd3-e72c-4bae-8be9-ff7635ffcece" providerId="ADAL" clId="{3DE382CF-79DD-4C6F-9A84-C5630B0D870C}" dt="2021-08-29T20:39:15.820" v="1317" actId="14100"/>
          <ac:spMkLst>
            <pc:docMk/>
            <pc:sldMk cId="1012251701" sldId="420"/>
            <ac:spMk id="3" creationId="{C349FADA-A17C-4B28-A58D-081A9575BA49}"/>
          </ac:spMkLst>
        </pc:spChg>
        <pc:spChg chg="add mod">
          <ac:chgData name="Huijing" userId="04b36fd3-e72c-4bae-8be9-ff7635ffcece" providerId="ADAL" clId="{3DE382CF-79DD-4C6F-9A84-C5630B0D870C}" dt="2021-08-29T20:39:22.788" v="1318" actId="14100"/>
          <ac:spMkLst>
            <pc:docMk/>
            <pc:sldMk cId="1012251701" sldId="420"/>
            <ac:spMk id="7" creationId="{0502E10D-F0EF-4EF8-9E58-8A7996A8CB3F}"/>
          </ac:spMkLst>
        </pc:spChg>
        <pc:spChg chg="add del mod">
          <ac:chgData name="Huijing" userId="04b36fd3-e72c-4bae-8be9-ff7635ffcece" providerId="ADAL" clId="{3DE382CF-79DD-4C6F-9A84-C5630B0D870C}" dt="2021-08-30T23:24:06.633" v="2860" actId="478"/>
          <ac:spMkLst>
            <pc:docMk/>
            <pc:sldMk cId="1012251701" sldId="420"/>
            <ac:spMk id="8" creationId="{B154778A-430D-4B07-A97A-B8B34E3C1D93}"/>
          </ac:spMkLst>
        </pc:spChg>
        <pc:spChg chg="add mod">
          <ac:chgData name="Huijing" userId="04b36fd3-e72c-4bae-8be9-ff7635ffcece" providerId="ADAL" clId="{3DE382CF-79DD-4C6F-9A84-C5630B0D870C}" dt="2021-08-30T23:24:51.193" v="2909" actId="1076"/>
          <ac:spMkLst>
            <pc:docMk/>
            <pc:sldMk cId="1012251701" sldId="420"/>
            <ac:spMk id="9" creationId="{D8A2095C-11FA-4896-9ED8-07D80FE6BD4D}"/>
          </ac:spMkLst>
        </pc:spChg>
        <pc:spChg chg="add mod">
          <ac:chgData name="Huijing" userId="04b36fd3-e72c-4bae-8be9-ff7635ffcece" providerId="ADAL" clId="{3DE382CF-79DD-4C6F-9A84-C5630B0D870C}" dt="2021-08-30T23:31:18.157" v="3047"/>
          <ac:spMkLst>
            <pc:docMk/>
            <pc:sldMk cId="1012251701" sldId="420"/>
            <ac:spMk id="10" creationId="{57D74C7C-3421-4F95-BC0D-C0556E6C5952}"/>
          </ac:spMkLst>
        </pc:spChg>
      </pc:sldChg>
      <pc:sldChg chg="addSp delSp modSp add mod">
        <pc:chgData name="Huijing" userId="04b36fd3-e72c-4bae-8be9-ff7635ffcece" providerId="ADAL" clId="{3DE382CF-79DD-4C6F-9A84-C5630B0D870C}" dt="2021-08-31T18:23:33.812" v="5006" actId="1076"/>
        <pc:sldMkLst>
          <pc:docMk/>
          <pc:sldMk cId="1789095093" sldId="421"/>
        </pc:sldMkLst>
        <pc:spChg chg="del mod">
          <ac:chgData name="Huijing" userId="04b36fd3-e72c-4bae-8be9-ff7635ffcece" providerId="ADAL" clId="{3DE382CF-79DD-4C6F-9A84-C5630B0D870C}" dt="2021-08-30T23:31:24.527" v="3051" actId="478"/>
          <ac:spMkLst>
            <pc:docMk/>
            <pc:sldMk cId="1789095093" sldId="421"/>
            <ac:spMk id="2" creationId="{EDA972F8-883D-486E-81D9-0D5B11A7A24C}"/>
          </ac:spMkLst>
        </pc:spChg>
        <pc:spChg chg="del">
          <ac:chgData name="Huijing" userId="04b36fd3-e72c-4bae-8be9-ff7635ffcece" providerId="ADAL" clId="{3DE382CF-79DD-4C6F-9A84-C5630B0D870C}" dt="2021-08-29T20:40:42.946" v="1321" actId="478"/>
          <ac:spMkLst>
            <pc:docMk/>
            <pc:sldMk cId="1789095093" sldId="421"/>
            <ac:spMk id="3" creationId="{C349FADA-A17C-4B28-A58D-081A9575BA49}"/>
          </ac:spMkLst>
        </pc:spChg>
        <pc:spChg chg="del">
          <ac:chgData name="Huijing" userId="04b36fd3-e72c-4bae-8be9-ff7635ffcece" providerId="ADAL" clId="{3DE382CF-79DD-4C6F-9A84-C5630B0D870C}" dt="2021-08-29T20:40:42.946" v="1321" actId="478"/>
          <ac:spMkLst>
            <pc:docMk/>
            <pc:sldMk cId="1789095093" sldId="421"/>
            <ac:spMk id="7" creationId="{0502E10D-F0EF-4EF8-9E58-8A7996A8CB3F}"/>
          </ac:spMkLst>
        </pc:spChg>
        <pc:spChg chg="mod">
          <ac:chgData name="Huijing" userId="04b36fd3-e72c-4bae-8be9-ff7635ffcece" providerId="ADAL" clId="{3DE382CF-79DD-4C6F-9A84-C5630B0D870C}" dt="2021-08-29T21:13:30.235" v="1491" actId="1076"/>
          <ac:spMkLst>
            <pc:docMk/>
            <pc:sldMk cId="1789095093" sldId="421"/>
            <ac:spMk id="10" creationId="{D0F5EF8D-78E1-4170-9234-3994C70716AE}"/>
          </ac:spMkLst>
        </pc:spChg>
        <pc:spChg chg="mod">
          <ac:chgData name="Huijing" userId="04b36fd3-e72c-4bae-8be9-ff7635ffcece" providerId="ADAL" clId="{3DE382CF-79DD-4C6F-9A84-C5630B0D870C}" dt="2021-08-29T21:13:15.368" v="1487" actId="165"/>
          <ac:spMkLst>
            <pc:docMk/>
            <pc:sldMk cId="1789095093" sldId="421"/>
            <ac:spMk id="11" creationId="{427268A7-8371-4F0E-8523-DFE146543A98}"/>
          </ac:spMkLst>
        </pc:spChg>
        <pc:spChg chg="add mod">
          <ac:chgData name="Huijing" userId="04b36fd3-e72c-4bae-8be9-ff7635ffcece" providerId="ADAL" clId="{3DE382CF-79DD-4C6F-9A84-C5630B0D870C}" dt="2021-08-31T18:23:33.812" v="5006" actId="1076"/>
          <ac:spMkLst>
            <pc:docMk/>
            <pc:sldMk cId="1789095093" sldId="421"/>
            <ac:spMk id="12" creationId="{74D6A33E-8E08-45E6-A33F-15FA7B576900}"/>
          </ac:spMkLst>
        </pc:spChg>
        <pc:spChg chg="mod">
          <ac:chgData name="Huijing" userId="04b36fd3-e72c-4bae-8be9-ff7635ffcece" providerId="ADAL" clId="{3DE382CF-79DD-4C6F-9A84-C5630B0D870C}" dt="2021-08-29T20:41:40.526" v="1335"/>
          <ac:spMkLst>
            <pc:docMk/>
            <pc:sldMk cId="1789095093" sldId="421"/>
            <ac:spMk id="15" creationId="{1B758779-0316-44D4-94B7-325D2F6C9F0B}"/>
          </ac:spMkLst>
        </pc:spChg>
        <pc:spChg chg="mod">
          <ac:chgData name="Huijing" userId="04b36fd3-e72c-4bae-8be9-ff7635ffcece" providerId="ADAL" clId="{3DE382CF-79DD-4C6F-9A84-C5630B0D870C}" dt="2021-08-29T20:41:40.526" v="1335"/>
          <ac:spMkLst>
            <pc:docMk/>
            <pc:sldMk cId="1789095093" sldId="421"/>
            <ac:spMk id="16" creationId="{3E4A260F-D678-4AA0-A2B7-F9CFAD5FA5BC}"/>
          </ac:spMkLst>
        </pc:spChg>
        <pc:spChg chg="add del mod">
          <ac:chgData name="Huijing" userId="04b36fd3-e72c-4bae-8be9-ff7635ffcece" providerId="ADAL" clId="{3DE382CF-79DD-4C6F-9A84-C5630B0D870C}" dt="2021-08-30T23:31:22.815" v="3050"/>
          <ac:spMkLst>
            <pc:docMk/>
            <pc:sldMk cId="1789095093" sldId="421"/>
            <ac:spMk id="19" creationId="{1B74C60D-C21B-406F-B182-0F9AB90BA2E7}"/>
          </ac:spMkLst>
        </pc:spChg>
        <pc:spChg chg="add mod">
          <ac:chgData name="Huijing" userId="04b36fd3-e72c-4bae-8be9-ff7635ffcece" providerId="ADAL" clId="{3DE382CF-79DD-4C6F-9A84-C5630B0D870C}" dt="2021-08-31T18:23:33.812" v="5006" actId="1076"/>
          <ac:spMkLst>
            <pc:docMk/>
            <pc:sldMk cId="1789095093" sldId="421"/>
            <ac:spMk id="21" creationId="{AB058844-3B38-4163-B284-A2A027AF93D9}"/>
          </ac:spMkLst>
        </pc:spChg>
        <pc:spChg chg="add mod">
          <ac:chgData name="Huijing" userId="04b36fd3-e72c-4bae-8be9-ff7635ffcece" providerId="ADAL" clId="{3DE382CF-79DD-4C6F-9A84-C5630B0D870C}" dt="2021-08-31T18:23:33.812" v="5006" actId="1076"/>
          <ac:spMkLst>
            <pc:docMk/>
            <pc:sldMk cId="1789095093" sldId="421"/>
            <ac:spMk id="22" creationId="{AB95CE77-A579-4BE6-ACD9-0F4FDEDA8BC8}"/>
          </ac:spMkLst>
        </pc:spChg>
        <pc:spChg chg="add mod">
          <ac:chgData name="Huijing" userId="04b36fd3-e72c-4bae-8be9-ff7635ffcece" providerId="ADAL" clId="{3DE382CF-79DD-4C6F-9A84-C5630B0D870C}" dt="2021-08-30T23:31:24.754" v="3052"/>
          <ac:spMkLst>
            <pc:docMk/>
            <pc:sldMk cId="1789095093" sldId="421"/>
            <ac:spMk id="23" creationId="{AC157598-1ED0-4A61-B5DD-BF3A94B9C5D5}"/>
          </ac:spMkLst>
        </pc:spChg>
        <pc:spChg chg="add mod">
          <ac:chgData name="Huijing" userId="04b36fd3-e72c-4bae-8be9-ff7635ffcece" providerId="ADAL" clId="{3DE382CF-79DD-4C6F-9A84-C5630B0D870C}" dt="2021-08-31T18:23:33.812" v="5006" actId="1076"/>
          <ac:spMkLst>
            <pc:docMk/>
            <pc:sldMk cId="1789095093" sldId="421"/>
            <ac:spMk id="28" creationId="{886D2266-EEA9-47DB-87CE-7CFB3A3BB4F0}"/>
          </ac:spMkLst>
        </pc:spChg>
        <pc:spChg chg="add mod">
          <ac:chgData name="Huijing" userId="04b36fd3-e72c-4bae-8be9-ff7635ffcece" providerId="ADAL" clId="{3DE382CF-79DD-4C6F-9A84-C5630B0D870C}" dt="2021-08-31T18:23:33.812" v="5006" actId="1076"/>
          <ac:spMkLst>
            <pc:docMk/>
            <pc:sldMk cId="1789095093" sldId="421"/>
            <ac:spMk id="47" creationId="{0AF22EFF-1769-459F-8C40-DC0AD3E86DA6}"/>
          </ac:spMkLst>
        </pc:spChg>
        <pc:spChg chg="add mod">
          <ac:chgData name="Huijing" userId="04b36fd3-e72c-4bae-8be9-ff7635ffcece" providerId="ADAL" clId="{3DE382CF-79DD-4C6F-9A84-C5630B0D870C}" dt="2021-08-31T18:23:33.812" v="5006" actId="1076"/>
          <ac:spMkLst>
            <pc:docMk/>
            <pc:sldMk cId="1789095093" sldId="421"/>
            <ac:spMk id="48" creationId="{DDBFB68B-4EC9-4D83-B4A4-19745EB09B43}"/>
          </ac:spMkLst>
        </pc:spChg>
        <pc:grpChg chg="add mod ord topLvl">
          <ac:chgData name="Huijing" userId="04b36fd3-e72c-4bae-8be9-ff7635ffcece" providerId="ADAL" clId="{3DE382CF-79DD-4C6F-9A84-C5630B0D870C}" dt="2021-08-31T18:23:33.812" v="5006" actId="1076"/>
          <ac:grpSpMkLst>
            <pc:docMk/>
            <pc:sldMk cId="1789095093" sldId="421"/>
            <ac:grpSpMk id="8" creationId="{0980292B-F749-4611-8226-2EBCE89CACA5}"/>
          </ac:grpSpMkLst>
        </pc:grpChg>
        <pc:grpChg chg="add del mod">
          <ac:chgData name="Huijing" userId="04b36fd3-e72c-4bae-8be9-ff7635ffcece" providerId="ADAL" clId="{3DE382CF-79DD-4C6F-9A84-C5630B0D870C}" dt="2021-08-29T21:12:04.312" v="1472" actId="478"/>
          <ac:grpSpMkLst>
            <pc:docMk/>
            <pc:sldMk cId="1789095093" sldId="421"/>
            <ac:grpSpMk id="13" creationId="{C34E00C9-FE31-49F9-B15A-5C3CC9A88B83}"/>
          </ac:grpSpMkLst>
        </pc:grpChg>
        <pc:grpChg chg="add del mod">
          <ac:chgData name="Huijing" userId="04b36fd3-e72c-4bae-8be9-ff7635ffcece" providerId="ADAL" clId="{3DE382CF-79DD-4C6F-9A84-C5630B0D870C}" dt="2021-08-29T21:13:15.368" v="1487" actId="165"/>
          <ac:grpSpMkLst>
            <pc:docMk/>
            <pc:sldMk cId="1789095093" sldId="421"/>
            <ac:grpSpMk id="18" creationId="{C9E325F9-783D-4ACF-8684-3945D4D43F93}"/>
          </ac:grpSpMkLst>
        </pc:grpChg>
        <pc:picChg chg="del">
          <ac:chgData name="Huijing" userId="04b36fd3-e72c-4bae-8be9-ff7635ffcece" providerId="ADAL" clId="{3DE382CF-79DD-4C6F-9A84-C5630B0D870C}" dt="2021-08-29T20:40:42.946" v="1321" actId="478"/>
          <ac:picMkLst>
            <pc:docMk/>
            <pc:sldMk cId="1789095093" sldId="421"/>
            <ac:picMk id="6" creationId="{F2043269-D46B-49B3-9EBA-84AA59369702}"/>
          </ac:picMkLst>
        </pc:picChg>
        <pc:picChg chg="del mod modCrop">
          <ac:chgData name="Huijing" userId="04b36fd3-e72c-4bae-8be9-ff7635ffcece" providerId="ADAL" clId="{3DE382CF-79DD-4C6F-9A84-C5630B0D870C}" dt="2021-08-29T21:09:25.444" v="1448" actId="478"/>
          <ac:picMkLst>
            <pc:docMk/>
            <pc:sldMk cId="1789095093" sldId="421"/>
            <ac:picMk id="9" creationId="{4BBCAFAF-215B-4FB1-AC3D-1BC150C90269}"/>
          </ac:picMkLst>
        </pc:picChg>
        <pc:picChg chg="mod">
          <ac:chgData name="Huijing" userId="04b36fd3-e72c-4bae-8be9-ff7635ffcece" providerId="ADAL" clId="{3DE382CF-79DD-4C6F-9A84-C5630B0D870C}" dt="2021-08-29T20:41:40.526" v="1335"/>
          <ac:picMkLst>
            <pc:docMk/>
            <pc:sldMk cId="1789095093" sldId="421"/>
            <ac:picMk id="14" creationId="{5FC1B32C-6981-4211-B7C8-8C37A8AC8B48}"/>
          </ac:picMkLst>
        </pc:picChg>
        <pc:picChg chg="add mod topLvl modCrop">
          <ac:chgData name="Huijing" userId="04b36fd3-e72c-4bae-8be9-ff7635ffcece" providerId="ADAL" clId="{3DE382CF-79DD-4C6F-9A84-C5630B0D870C}" dt="2021-08-31T18:23:33.812" v="5006" actId="1076"/>
          <ac:picMkLst>
            <pc:docMk/>
            <pc:sldMk cId="1789095093" sldId="421"/>
            <ac:picMk id="17" creationId="{4FDA8C1C-CA28-4360-B6CC-D147CA2BF9DB}"/>
          </ac:picMkLst>
        </pc:picChg>
        <pc:picChg chg="add del mod modCrop">
          <ac:chgData name="Huijing" userId="04b36fd3-e72c-4bae-8be9-ff7635ffcece" providerId="ADAL" clId="{3DE382CF-79DD-4C6F-9A84-C5630B0D870C}" dt="2021-08-31T18:23:15.372" v="5002" actId="478"/>
          <ac:picMkLst>
            <pc:docMk/>
            <pc:sldMk cId="1789095093" sldId="421"/>
            <ac:picMk id="19" creationId="{90984B59-6168-4296-9CAA-F3B68DC8BEA1}"/>
          </ac:picMkLst>
        </pc:picChg>
        <pc:picChg chg="add mod">
          <ac:chgData name="Huijing" userId="04b36fd3-e72c-4bae-8be9-ff7635ffcece" providerId="ADAL" clId="{3DE382CF-79DD-4C6F-9A84-C5630B0D870C}" dt="2021-08-31T18:23:33.812" v="5006" actId="1076"/>
          <ac:picMkLst>
            <pc:docMk/>
            <pc:sldMk cId="1789095093" sldId="421"/>
            <ac:picMk id="20" creationId="{A84BAB64-9D7F-49BA-955D-8B1B47B64CBC}"/>
          </ac:picMkLst>
        </pc:picChg>
        <pc:cxnChg chg="add mod">
          <ac:chgData name="Huijing" userId="04b36fd3-e72c-4bae-8be9-ff7635ffcece" providerId="ADAL" clId="{3DE382CF-79DD-4C6F-9A84-C5630B0D870C}" dt="2021-08-31T18:23:33.812" v="5006" actId="1076"/>
          <ac:cxnSpMkLst>
            <pc:docMk/>
            <pc:sldMk cId="1789095093" sldId="421"/>
            <ac:cxnSpMk id="24" creationId="{ABDAD5B7-94A3-44C8-9C85-CDF36AA6832C}"/>
          </ac:cxnSpMkLst>
        </pc:cxnChg>
        <pc:cxnChg chg="add mod">
          <ac:chgData name="Huijing" userId="04b36fd3-e72c-4bae-8be9-ff7635ffcece" providerId="ADAL" clId="{3DE382CF-79DD-4C6F-9A84-C5630B0D870C}" dt="2021-08-31T18:23:33.812" v="5006" actId="1076"/>
          <ac:cxnSpMkLst>
            <pc:docMk/>
            <pc:sldMk cId="1789095093" sldId="421"/>
            <ac:cxnSpMk id="25" creationId="{4522E43E-7BBF-48AC-97CD-E6AD599B6C45}"/>
          </ac:cxnSpMkLst>
        </pc:cxnChg>
        <pc:cxnChg chg="add del">
          <ac:chgData name="Huijing" userId="04b36fd3-e72c-4bae-8be9-ff7635ffcece" providerId="ADAL" clId="{3DE382CF-79DD-4C6F-9A84-C5630B0D870C}" dt="2021-08-29T21:14:58.992" v="1533" actId="11529"/>
          <ac:cxnSpMkLst>
            <pc:docMk/>
            <pc:sldMk cId="1789095093" sldId="421"/>
            <ac:cxnSpMk id="30" creationId="{A2821EAF-A547-45EB-8743-80E429AB20C8}"/>
          </ac:cxnSpMkLst>
        </pc:cxnChg>
        <pc:cxnChg chg="add mod">
          <ac:chgData name="Huijing" userId="04b36fd3-e72c-4bae-8be9-ff7635ffcece" providerId="ADAL" clId="{3DE382CF-79DD-4C6F-9A84-C5630B0D870C}" dt="2021-08-31T18:23:33.812" v="5006" actId="1076"/>
          <ac:cxnSpMkLst>
            <pc:docMk/>
            <pc:sldMk cId="1789095093" sldId="421"/>
            <ac:cxnSpMk id="32" creationId="{25E2B253-637C-459E-B919-6F7517A1787D}"/>
          </ac:cxnSpMkLst>
        </pc:cxnChg>
        <pc:cxnChg chg="add mod">
          <ac:chgData name="Huijing" userId="04b36fd3-e72c-4bae-8be9-ff7635ffcece" providerId="ADAL" clId="{3DE382CF-79DD-4C6F-9A84-C5630B0D870C}" dt="2021-08-31T18:23:33.812" v="5006" actId="1076"/>
          <ac:cxnSpMkLst>
            <pc:docMk/>
            <pc:sldMk cId="1789095093" sldId="421"/>
            <ac:cxnSpMk id="38" creationId="{E56C1C5B-0DE4-477C-8ED0-799137B69F95}"/>
          </ac:cxnSpMkLst>
        </pc:cxnChg>
      </pc:sldChg>
      <pc:sldChg chg="addSp delSp modSp add del mod">
        <pc:chgData name="Huijing" userId="04b36fd3-e72c-4bae-8be9-ff7635ffcece" providerId="ADAL" clId="{3DE382CF-79DD-4C6F-9A84-C5630B0D870C}" dt="2021-08-29T22:00:01.367" v="1643" actId="47"/>
        <pc:sldMkLst>
          <pc:docMk/>
          <pc:sldMk cId="2309887191" sldId="422"/>
        </pc:sldMkLst>
        <pc:spChg chg="mod">
          <ac:chgData name="Huijing" userId="04b36fd3-e72c-4bae-8be9-ff7635ffcece" providerId="ADAL" clId="{3DE382CF-79DD-4C6F-9A84-C5630B0D870C}" dt="2021-08-29T21:17:53.219" v="1568" actId="20577"/>
          <ac:spMkLst>
            <pc:docMk/>
            <pc:sldMk cId="2309887191" sldId="422"/>
            <ac:spMk id="2" creationId="{EDA972F8-883D-486E-81D9-0D5B11A7A24C}"/>
          </ac:spMkLst>
        </pc:spChg>
        <pc:spChg chg="del">
          <ac:chgData name="Huijing" userId="04b36fd3-e72c-4bae-8be9-ff7635ffcece" providerId="ADAL" clId="{3DE382CF-79DD-4C6F-9A84-C5630B0D870C}" dt="2021-08-29T21:18:01.662" v="1571" actId="478"/>
          <ac:spMkLst>
            <pc:docMk/>
            <pc:sldMk cId="2309887191" sldId="422"/>
            <ac:spMk id="3" creationId="{C349FADA-A17C-4B28-A58D-081A9575BA49}"/>
          </ac:spMkLst>
        </pc:spChg>
        <pc:spChg chg="del">
          <ac:chgData name="Huijing" userId="04b36fd3-e72c-4bae-8be9-ff7635ffcece" providerId="ADAL" clId="{3DE382CF-79DD-4C6F-9A84-C5630B0D870C}" dt="2021-08-29T21:18:00.275" v="1569" actId="478"/>
          <ac:spMkLst>
            <pc:docMk/>
            <pc:sldMk cId="2309887191" sldId="422"/>
            <ac:spMk id="7" creationId="{0502E10D-F0EF-4EF8-9E58-8A7996A8CB3F}"/>
          </ac:spMkLst>
        </pc:spChg>
        <pc:picChg chg="del">
          <ac:chgData name="Huijing" userId="04b36fd3-e72c-4bae-8be9-ff7635ffcece" providerId="ADAL" clId="{3DE382CF-79DD-4C6F-9A84-C5630B0D870C}" dt="2021-08-29T21:18:00.854" v="1570" actId="478"/>
          <ac:picMkLst>
            <pc:docMk/>
            <pc:sldMk cId="2309887191" sldId="422"/>
            <ac:picMk id="6" creationId="{F2043269-D46B-49B3-9EBA-84AA59369702}"/>
          </ac:picMkLst>
        </pc:picChg>
        <pc:picChg chg="add del mod">
          <ac:chgData name="Huijing" userId="04b36fd3-e72c-4bae-8be9-ff7635ffcece" providerId="ADAL" clId="{3DE382CF-79DD-4C6F-9A84-C5630B0D870C}" dt="2021-08-29T21:39:00.570" v="1607" actId="478"/>
          <ac:picMkLst>
            <pc:docMk/>
            <pc:sldMk cId="2309887191" sldId="422"/>
            <ac:picMk id="8" creationId="{2808BD71-E578-496B-A74F-C2B6A189227D}"/>
          </ac:picMkLst>
        </pc:picChg>
        <pc:picChg chg="add mod">
          <ac:chgData name="Huijing" userId="04b36fd3-e72c-4bae-8be9-ff7635ffcece" providerId="ADAL" clId="{3DE382CF-79DD-4C6F-9A84-C5630B0D870C}" dt="2021-08-29T21:58:20.450" v="1622" actId="1076"/>
          <ac:picMkLst>
            <pc:docMk/>
            <pc:sldMk cId="2309887191" sldId="422"/>
            <ac:picMk id="10" creationId="{BDDAAD41-64D7-43C3-A46C-F1C4F8BECE98}"/>
          </ac:picMkLst>
        </pc:picChg>
        <pc:picChg chg="add mod modCrop">
          <ac:chgData name="Huijing" userId="04b36fd3-e72c-4bae-8be9-ff7635ffcece" providerId="ADAL" clId="{3DE382CF-79DD-4C6F-9A84-C5630B0D870C}" dt="2021-08-29T21:58:55.850" v="1634" actId="14100"/>
          <ac:picMkLst>
            <pc:docMk/>
            <pc:sldMk cId="2309887191" sldId="422"/>
            <ac:picMk id="12" creationId="{E6922953-7305-4ACB-BD63-748F79C8F201}"/>
          </ac:picMkLst>
        </pc:picChg>
      </pc:sldChg>
      <pc:sldChg chg="addSp modSp add mod">
        <pc:chgData name="Huijing" userId="04b36fd3-e72c-4bae-8be9-ff7635ffcece" providerId="ADAL" clId="{3DE382CF-79DD-4C6F-9A84-C5630B0D870C}" dt="2021-08-29T21:34:16.397" v="1587" actId="1076"/>
        <pc:sldMkLst>
          <pc:docMk/>
          <pc:sldMk cId="695684388" sldId="423"/>
        </pc:sldMkLst>
        <pc:spChg chg="add mod ord">
          <ac:chgData name="Huijing" userId="04b36fd3-e72c-4bae-8be9-ff7635ffcece" providerId="ADAL" clId="{3DE382CF-79DD-4C6F-9A84-C5630B0D870C}" dt="2021-08-29T21:34:16.397" v="1587" actId="1076"/>
          <ac:spMkLst>
            <pc:docMk/>
            <pc:sldMk cId="695684388" sldId="423"/>
            <ac:spMk id="4" creationId="{FA7183BD-2E64-42E2-8A1C-2C3EB3B06623}"/>
          </ac:spMkLst>
        </pc:spChg>
      </pc:sldChg>
      <pc:sldChg chg="add del">
        <pc:chgData name="Huijing" userId="04b36fd3-e72c-4bae-8be9-ff7635ffcece" providerId="ADAL" clId="{3DE382CF-79DD-4C6F-9A84-C5630B0D870C}" dt="2021-08-29T21:35:34.785" v="1602" actId="47"/>
        <pc:sldMkLst>
          <pc:docMk/>
          <pc:sldMk cId="3268124230" sldId="424"/>
        </pc:sldMkLst>
      </pc:sldChg>
      <pc:sldChg chg="add del">
        <pc:chgData name="Huijing" userId="04b36fd3-e72c-4bae-8be9-ff7635ffcece" providerId="ADAL" clId="{3DE382CF-79DD-4C6F-9A84-C5630B0D870C}" dt="2021-08-29T21:35:32.694" v="1601" actId="47"/>
        <pc:sldMkLst>
          <pc:docMk/>
          <pc:sldMk cId="1987020355" sldId="425"/>
        </pc:sldMkLst>
      </pc:sldChg>
      <pc:sldChg chg="add del">
        <pc:chgData name="Huijing" userId="04b36fd3-e72c-4bae-8be9-ff7635ffcece" providerId="ADAL" clId="{3DE382CF-79DD-4C6F-9A84-C5630B0D870C}" dt="2021-08-29T21:34:38.424" v="1591" actId="47"/>
        <pc:sldMkLst>
          <pc:docMk/>
          <pc:sldMk cId="305754740" sldId="426"/>
        </pc:sldMkLst>
      </pc:sldChg>
      <pc:sldChg chg="modSp add mod ord">
        <pc:chgData name="Huijing" userId="04b36fd3-e72c-4bae-8be9-ff7635ffcece" providerId="ADAL" clId="{3DE382CF-79DD-4C6F-9A84-C5630B0D870C}" dt="2021-08-30T18:53:52.959" v="2556" actId="14100"/>
        <pc:sldMkLst>
          <pc:docMk/>
          <pc:sldMk cId="3953235743" sldId="427"/>
        </pc:sldMkLst>
        <pc:spChg chg="mod">
          <ac:chgData name="Huijing" userId="04b36fd3-e72c-4bae-8be9-ff7635ffcece" providerId="ADAL" clId="{3DE382CF-79DD-4C6F-9A84-C5630B0D870C}" dt="2021-08-30T18:53:52.959" v="2556" actId="14100"/>
          <ac:spMkLst>
            <pc:docMk/>
            <pc:sldMk cId="3953235743" sldId="427"/>
            <ac:spMk id="4" creationId="{FA7183BD-2E64-42E2-8A1C-2C3EB3B06623}"/>
          </ac:spMkLst>
        </pc:spChg>
      </pc:sldChg>
      <pc:sldChg chg="modSp add mod ord">
        <pc:chgData name="Huijing" userId="04b36fd3-e72c-4bae-8be9-ff7635ffcece" providerId="ADAL" clId="{3DE382CF-79DD-4C6F-9A84-C5630B0D870C}" dt="2021-08-29T21:36:08.505" v="1606"/>
        <pc:sldMkLst>
          <pc:docMk/>
          <pc:sldMk cId="145229798" sldId="428"/>
        </pc:sldMkLst>
        <pc:spChg chg="mod">
          <ac:chgData name="Huijing" userId="04b36fd3-e72c-4bae-8be9-ff7635ffcece" providerId="ADAL" clId="{3DE382CF-79DD-4C6F-9A84-C5630B0D870C}" dt="2021-08-29T21:35:16.804" v="1599" actId="14100"/>
          <ac:spMkLst>
            <pc:docMk/>
            <pc:sldMk cId="145229798" sldId="428"/>
            <ac:spMk id="4" creationId="{FA7183BD-2E64-42E2-8A1C-2C3EB3B06623}"/>
          </ac:spMkLst>
        </pc:spChg>
      </pc:sldChg>
      <pc:sldChg chg="addSp delSp modSp add mod">
        <pc:chgData name="Huijing" userId="04b36fd3-e72c-4bae-8be9-ff7635ffcece" providerId="ADAL" clId="{3DE382CF-79DD-4C6F-9A84-C5630B0D870C}" dt="2021-08-30T23:31:32.315" v="3060" actId="20577"/>
        <pc:sldMkLst>
          <pc:docMk/>
          <pc:sldMk cId="506336706" sldId="429"/>
        </pc:sldMkLst>
        <pc:spChg chg="mod">
          <ac:chgData name="Huijing" userId="04b36fd3-e72c-4bae-8be9-ff7635ffcece" providerId="ADAL" clId="{3DE382CF-79DD-4C6F-9A84-C5630B0D870C}" dt="2021-08-30T23:31:32.315" v="3060" actId="20577"/>
          <ac:spMkLst>
            <pc:docMk/>
            <pc:sldMk cId="506336706" sldId="429"/>
            <ac:spMk id="2" creationId="{EDA972F8-883D-486E-81D9-0D5B11A7A24C}"/>
          </ac:spMkLst>
        </pc:spChg>
        <pc:spChg chg="add mod">
          <ac:chgData name="Huijing" userId="04b36fd3-e72c-4bae-8be9-ff7635ffcece" providerId="ADAL" clId="{3DE382CF-79DD-4C6F-9A84-C5630B0D870C}" dt="2021-08-29T22:01:01.578" v="1754" actId="313"/>
          <ac:spMkLst>
            <pc:docMk/>
            <pc:sldMk cId="506336706" sldId="429"/>
            <ac:spMk id="6" creationId="{C70F70F7-8821-44B1-93C6-0D4739D3F28D}"/>
          </ac:spMkLst>
        </pc:spChg>
        <pc:picChg chg="mod">
          <ac:chgData name="Huijing" userId="04b36fd3-e72c-4bae-8be9-ff7635ffcece" providerId="ADAL" clId="{3DE382CF-79DD-4C6F-9A84-C5630B0D870C}" dt="2021-08-29T21:59:32.194" v="1640" actId="1076"/>
          <ac:picMkLst>
            <pc:docMk/>
            <pc:sldMk cId="506336706" sldId="429"/>
            <ac:picMk id="10" creationId="{BDDAAD41-64D7-43C3-A46C-F1C4F8BECE98}"/>
          </ac:picMkLst>
        </pc:picChg>
        <pc:picChg chg="del mod">
          <ac:chgData name="Huijing" userId="04b36fd3-e72c-4bae-8be9-ff7635ffcece" providerId="ADAL" clId="{3DE382CF-79DD-4C6F-9A84-C5630B0D870C}" dt="2021-08-29T21:59:40.957" v="1642" actId="478"/>
          <ac:picMkLst>
            <pc:docMk/>
            <pc:sldMk cId="506336706" sldId="429"/>
            <ac:picMk id="12" creationId="{E6922953-7305-4ACB-BD63-748F79C8F201}"/>
          </ac:picMkLst>
        </pc:picChg>
      </pc:sldChg>
      <pc:sldChg chg="add del">
        <pc:chgData name="Huijing" userId="04b36fd3-e72c-4bae-8be9-ff7635ffcece" providerId="ADAL" clId="{3DE382CF-79DD-4C6F-9A84-C5630B0D870C}" dt="2021-08-29T21:35:26.642" v="1600" actId="47"/>
        <pc:sldMkLst>
          <pc:docMk/>
          <pc:sldMk cId="1840594423" sldId="429"/>
        </pc:sldMkLst>
      </pc:sldChg>
      <pc:sldChg chg="addSp modSp add mod">
        <pc:chgData name="Huijing" userId="04b36fd3-e72c-4bae-8be9-ff7635ffcece" providerId="ADAL" clId="{3DE382CF-79DD-4C6F-9A84-C5630B0D870C}" dt="2021-08-30T23:31:45.268" v="3077" actId="20577"/>
        <pc:sldMkLst>
          <pc:docMk/>
          <pc:sldMk cId="341535188" sldId="430"/>
        </pc:sldMkLst>
        <pc:spChg chg="mod">
          <ac:chgData name="Huijing" userId="04b36fd3-e72c-4bae-8be9-ff7635ffcece" providerId="ADAL" clId="{3DE382CF-79DD-4C6F-9A84-C5630B0D870C}" dt="2021-08-30T23:31:38.979" v="3069" actId="20577"/>
          <ac:spMkLst>
            <pc:docMk/>
            <pc:sldMk cId="341535188" sldId="430"/>
            <ac:spMk id="2" creationId="{EDA972F8-883D-486E-81D9-0D5B11A7A24C}"/>
          </ac:spMkLst>
        </pc:spChg>
        <pc:spChg chg="add mod">
          <ac:chgData name="Huijing" userId="04b36fd3-e72c-4bae-8be9-ff7635ffcece" providerId="ADAL" clId="{3DE382CF-79DD-4C6F-9A84-C5630B0D870C}" dt="2021-08-30T23:31:45.268" v="3077" actId="20577"/>
          <ac:spMkLst>
            <pc:docMk/>
            <pc:sldMk cId="341535188" sldId="430"/>
            <ac:spMk id="6" creationId="{3A6618CE-3630-4DDB-A296-B5FEC2061F61}"/>
          </ac:spMkLst>
        </pc:spChg>
      </pc:sldChg>
      <pc:sldChg chg="addSp delSp modSp add mod">
        <pc:chgData name="Huijing" userId="04b36fd3-e72c-4bae-8be9-ff7635ffcece" providerId="ADAL" clId="{3DE382CF-79DD-4C6F-9A84-C5630B0D870C}" dt="2021-08-30T23:32:04.636" v="3092"/>
        <pc:sldMkLst>
          <pc:docMk/>
          <pc:sldMk cId="4268962232" sldId="431"/>
        </pc:sldMkLst>
        <pc:spChg chg="del">
          <ac:chgData name="Huijing" userId="04b36fd3-e72c-4bae-8be9-ff7635ffcece" providerId="ADAL" clId="{3DE382CF-79DD-4C6F-9A84-C5630B0D870C}" dt="2021-08-30T23:32:04.336" v="3091" actId="478"/>
          <ac:spMkLst>
            <pc:docMk/>
            <pc:sldMk cId="4268962232" sldId="431"/>
            <ac:spMk id="2" creationId="{EDA972F8-883D-486E-81D9-0D5B11A7A24C}"/>
          </ac:spMkLst>
        </pc:spChg>
        <pc:spChg chg="add mod">
          <ac:chgData name="Huijing" userId="04b36fd3-e72c-4bae-8be9-ff7635ffcece" providerId="ADAL" clId="{3DE382CF-79DD-4C6F-9A84-C5630B0D870C}" dt="2021-08-29T22:03:41.963" v="1841" actId="13822"/>
          <ac:spMkLst>
            <pc:docMk/>
            <pc:sldMk cId="4268962232" sldId="431"/>
            <ac:spMk id="3" creationId="{8B86F0EB-8BB2-4F4D-8859-A8A23E472B04}"/>
          </ac:spMkLst>
        </pc:spChg>
        <pc:spChg chg="add del">
          <ac:chgData name="Huijing" userId="04b36fd3-e72c-4bae-8be9-ff7635ffcece" providerId="ADAL" clId="{3DE382CF-79DD-4C6F-9A84-C5630B0D870C}" dt="2021-08-29T22:04:24.240" v="1844" actId="478"/>
          <ac:spMkLst>
            <pc:docMk/>
            <pc:sldMk cId="4268962232" sldId="431"/>
            <ac:spMk id="5" creationId="{37810C79-1F49-41DB-A981-9A246E01A5A5}"/>
          </ac:spMkLst>
        </pc:spChg>
        <pc:spChg chg="add mod">
          <ac:chgData name="Huijing" userId="04b36fd3-e72c-4bae-8be9-ff7635ffcece" providerId="ADAL" clId="{3DE382CF-79DD-4C6F-9A84-C5630B0D870C}" dt="2021-08-30T23:32:04.636" v="3092"/>
          <ac:spMkLst>
            <pc:docMk/>
            <pc:sldMk cId="4268962232" sldId="431"/>
            <ac:spMk id="9" creationId="{E9EF2B88-CFE4-44FA-A37B-8C093193ECE4}"/>
          </ac:spMkLst>
        </pc:spChg>
        <pc:spChg chg="add mod">
          <ac:chgData name="Huijing" userId="04b36fd3-e72c-4bae-8be9-ff7635ffcece" providerId="ADAL" clId="{3DE382CF-79DD-4C6F-9A84-C5630B0D870C}" dt="2021-08-29T22:06:04.072" v="1854" actId="13822"/>
          <ac:spMkLst>
            <pc:docMk/>
            <pc:sldMk cId="4268962232" sldId="431"/>
            <ac:spMk id="10" creationId="{EA9AD303-180D-45C5-AF6D-87A1A77C2E54}"/>
          </ac:spMkLst>
        </pc:spChg>
        <pc:spChg chg="add mod">
          <ac:chgData name="Huijing" userId="04b36fd3-e72c-4bae-8be9-ff7635ffcece" providerId="ADAL" clId="{3DE382CF-79DD-4C6F-9A84-C5630B0D870C}" dt="2021-08-29T22:05:46.352" v="1853" actId="1076"/>
          <ac:spMkLst>
            <pc:docMk/>
            <pc:sldMk cId="4268962232" sldId="431"/>
            <ac:spMk id="16" creationId="{0AA46C2E-5505-4D33-8ACC-68EE873B6197}"/>
          </ac:spMkLst>
        </pc:spChg>
        <pc:picChg chg="add mod">
          <ac:chgData name="Huijing" userId="04b36fd3-e72c-4bae-8be9-ff7635ffcece" providerId="ADAL" clId="{3DE382CF-79DD-4C6F-9A84-C5630B0D870C}" dt="2021-08-29T22:03:09.737" v="1833" actId="1076"/>
          <ac:picMkLst>
            <pc:docMk/>
            <pc:sldMk cId="4268962232" sldId="431"/>
            <ac:picMk id="7" creationId="{DA20EF67-2281-486E-AE6F-A40F25F11659}"/>
          </ac:picMkLst>
        </pc:picChg>
        <pc:picChg chg="del">
          <ac:chgData name="Huijing" userId="04b36fd3-e72c-4bae-8be9-ff7635ffcece" providerId="ADAL" clId="{3DE382CF-79DD-4C6F-9A84-C5630B0D870C}" dt="2021-08-29T22:03:00.415" v="1830" actId="478"/>
          <ac:picMkLst>
            <pc:docMk/>
            <pc:sldMk cId="4268962232" sldId="431"/>
            <ac:picMk id="8" creationId="{00000000-0000-0000-0000-000000000000}"/>
          </ac:picMkLst>
        </pc:picChg>
        <pc:picChg chg="del">
          <ac:chgData name="Huijing" userId="04b36fd3-e72c-4bae-8be9-ff7635ffcece" providerId="ADAL" clId="{3DE382CF-79DD-4C6F-9A84-C5630B0D870C}" dt="2021-08-29T22:03:01.284" v="1831" actId="478"/>
          <ac:picMkLst>
            <pc:docMk/>
            <pc:sldMk cId="4268962232" sldId="431"/>
            <ac:picMk id="9" creationId="{00000000-0000-0000-0000-000000000000}"/>
          </ac:picMkLst>
        </pc:picChg>
        <pc:cxnChg chg="add del">
          <ac:chgData name="Huijing" userId="04b36fd3-e72c-4bae-8be9-ff7635ffcece" providerId="ADAL" clId="{3DE382CF-79DD-4C6F-9A84-C5630B0D870C}" dt="2021-08-29T22:04:42.726" v="1846" actId="11529"/>
          <ac:cxnSpMkLst>
            <pc:docMk/>
            <pc:sldMk cId="4268962232" sldId="431"/>
            <ac:cxnSpMk id="12" creationId="{87F624B4-A091-4789-A9C9-09C253406C18}"/>
          </ac:cxnSpMkLst>
        </pc:cxnChg>
        <pc:cxnChg chg="add del mod">
          <ac:chgData name="Huijing" userId="04b36fd3-e72c-4bae-8be9-ff7635ffcece" providerId="ADAL" clId="{3DE382CF-79DD-4C6F-9A84-C5630B0D870C}" dt="2021-08-29T22:04:57.778" v="1850" actId="11529"/>
          <ac:cxnSpMkLst>
            <pc:docMk/>
            <pc:sldMk cId="4268962232" sldId="431"/>
            <ac:cxnSpMk id="14" creationId="{F948D1CB-883F-4C24-AA4D-821F1CBD5316}"/>
          </ac:cxnSpMkLst>
        </pc:cxnChg>
      </pc:sldChg>
      <pc:sldChg chg="addSp delSp modSp add mod">
        <pc:chgData name="Huijing" userId="04b36fd3-e72c-4bae-8be9-ff7635ffcece" providerId="ADAL" clId="{3DE382CF-79DD-4C6F-9A84-C5630B0D870C}" dt="2021-08-30T23:32:59.796" v="3155" actId="1038"/>
        <pc:sldMkLst>
          <pc:docMk/>
          <pc:sldMk cId="35678630" sldId="432"/>
        </pc:sldMkLst>
        <pc:spChg chg="mod">
          <ac:chgData name="Huijing" userId="04b36fd3-e72c-4bae-8be9-ff7635ffcece" providerId="ADAL" clId="{3DE382CF-79DD-4C6F-9A84-C5630B0D870C}" dt="2021-08-30T23:32:28.303" v="3123" actId="1076"/>
          <ac:spMkLst>
            <pc:docMk/>
            <pc:sldMk cId="35678630" sldId="432"/>
            <ac:spMk id="2" creationId="{EDA972F8-883D-486E-81D9-0D5B11A7A24C}"/>
          </ac:spMkLst>
        </pc:spChg>
        <pc:spChg chg="del">
          <ac:chgData name="Huijing" userId="04b36fd3-e72c-4bae-8be9-ff7635ffcece" providerId="ADAL" clId="{3DE382CF-79DD-4C6F-9A84-C5630B0D870C}" dt="2021-08-29T22:06:33.056" v="1860" actId="478"/>
          <ac:spMkLst>
            <pc:docMk/>
            <pc:sldMk cId="35678630" sldId="432"/>
            <ac:spMk id="3" creationId="{8B86F0EB-8BB2-4F4D-8859-A8A23E472B04}"/>
          </ac:spMkLst>
        </pc:spChg>
        <pc:spChg chg="mod">
          <ac:chgData name="Huijing" userId="04b36fd3-e72c-4bae-8be9-ff7635ffcece" providerId="ADAL" clId="{3DE382CF-79DD-4C6F-9A84-C5630B0D870C}" dt="2021-08-30T23:32:59.796" v="3155" actId="1038"/>
          <ac:spMkLst>
            <pc:docMk/>
            <pc:sldMk cId="35678630" sldId="432"/>
            <ac:spMk id="6" creationId="{BB9D7427-6A5F-4DF2-9A4B-B1599C636BB1}"/>
          </ac:spMkLst>
        </pc:spChg>
        <pc:spChg chg="del">
          <ac:chgData name="Huijing" userId="04b36fd3-e72c-4bae-8be9-ff7635ffcece" providerId="ADAL" clId="{3DE382CF-79DD-4C6F-9A84-C5630B0D870C}" dt="2021-08-29T22:06:31.947" v="1859" actId="478"/>
          <ac:spMkLst>
            <pc:docMk/>
            <pc:sldMk cId="35678630" sldId="432"/>
            <ac:spMk id="10" creationId="{EA9AD303-180D-45C5-AF6D-87A1A77C2E54}"/>
          </ac:spMkLst>
        </pc:spChg>
        <pc:spChg chg="add mod">
          <ac:chgData name="Huijing" userId="04b36fd3-e72c-4bae-8be9-ff7635ffcece" providerId="ADAL" clId="{3DE382CF-79DD-4C6F-9A84-C5630B0D870C}" dt="2021-08-30T23:32:59.796" v="3155" actId="1038"/>
          <ac:spMkLst>
            <pc:docMk/>
            <pc:sldMk cId="35678630" sldId="432"/>
            <ac:spMk id="11" creationId="{F9C45A2D-CD11-40F8-A309-35757513BF96}"/>
          </ac:spMkLst>
        </pc:spChg>
        <pc:spChg chg="del">
          <ac:chgData name="Huijing" userId="04b36fd3-e72c-4bae-8be9-ff7635ffcece" providerId="ADAL" clId="{3DE382CF-79DD-4C6F-9A84-C5630B0D870C}" dt="2021-08-29T22:06:31.947" v="1859" actId="478"/>
          <ac:spMkLst>
            <pc:docMk/>
            <pc:sldMk cId="35678630" sldId="432"/>
            <ac:spMk id="16" creationId="{0AA46C2E-5505-4D33-8ACC-68EE873B6197}"/>
          </ac:spMkLst>
        </pc:spChg>
        <pc:picChg chg="del">
          <ac:chgData name="Huijing" userId="04b36fd3-e72c-4bae-8be9-ff7635ffcece" providerId="ADAL" clId="{3DE382CF-79DD-4C6F-9A84-C5630B0D870C}" dt="2021-08-29T22:06:26.748" v="1856" actId="478"/>
          <ac:picMkLst>
            <pc:docMk/>
            <pc:sldMk cId="35678630" sldId="432"/>
            <ac:picMk id="7" creationId="{DA20EF67-2281-486E-AE6F-A40F25F11659}"/>
          </ac:picMkLst>
        </pc:picChg>
        <pc:picChg chg="add mod modCrop">
          <ac:chgData name="Huijing" userId="04b36fd3-e72c-4bae-8be9-ff7635ffcece" providerId="ADAL" clId="{3DE382CF-79DD-4C6F-9A84-C5630B0D870C}" dt="2021-08-30T23:32:59.796" v="3155" actId="1038"/>
          <ac:picMkLst>
            <pc:docMk/>
            <pc:sldMk cId="35678630" sldId="432"/>
            <ac:picMk id="8" creationId="{280A36E3-3DDF-414A-A0E3-F4C8EFA22D39}"/>
          </ac:picMkLst>
        </pc:picChg>
        <pc:picChg chg="add mod">
          <ac:chgData name="Huijing" userId="04b36fd3-e72c-4bae-8be9-ff7635ffcece" providerId="ADAL" clId="{3DE382CF-79DD-4C6F-9A84-C5630B0D870C}" dt="2021-08-30T23:32:59.796" v="3155" actId="1038"/>
          <ac:picMkLst>
            <pc:docMk/>
            <pc:sldMk cId="35678630" sldId="432"/>
            <ac:picMk id="9" creationId="{857DF5A0-BD66-4746-B5C8-CC278CDD73A6}"/>
          </ac:picMkLst>
        </pc:picChg>
      </pc:sldChg>
      <pc:sldChg chg="add del">
        <pc:chgData name="Huijing" userId="04b36fd3-e72c-4bae-8be9-ff7635ffcece" providerId="ADAL" clId="{3DE382CF-79DD-4C6F-9A84-C5630B0D870C}" dt="2021-08-29T22:14:37.284" v="1923" actId="47"/>
        <pc:sldMkLst>
          <pc:docMk/>
          <pc:sldMk cId="2429297788" sldId="433"/>
        </pc:sldMkLst>
      </pc:sldChg>
      <pc:sldChg chg="addSp delSp modSp add mod">
        <pc:chgData name="Huijing" userId="04b36fd3-e72c-4bae-8be9-ff7635ffcece" providerId="ADAL" clId="{3DE382CF-79DD-4C6F-9A84-C5630B0D870C}" dt="2021-08-31T18:39:29.255" v="5022" actId="1076"/>
        <pc:sldMkLst>
          <pc:docMk/>
          <pc:sldMk cId="3039608528" sldId="433"/>
        </pc:sldMkLst>
        <pc:spChg chg="mod">
          <ac:chgData name="Huijing" userId="04b36fd3-e72c-4bae-8be9-ff7635ffcece" providerId="ADAL" clId="{3DE382CF-79DD-4C6F-9A84-C5630B0D870C}" dt="2021-08-31T10:08:00.970" v="4673" actId="1076"/>
          <ac:spMkLst>
            <pc:docMk/>
            <pc:sldMk cId="3039608528" sldId="433"/>
            <ac:spMk id="4" creationId="{FA7183BD-2E64-42E2-8A1C-2C3EB3B06623}"/>
          </ac:spMkLst>
        </pc:spChg>
        <pc:spChg chg="add del mod">
          <ac:chgData name="Huijing" userId="04b36fd3-e72c-4bae-8be9-ff7635ffcece" providerId="ADAL" clId="{3DE382CF-79DD-4C6F-9A84-C5630B0D870C}" dt="2021-08-31T10:08:14.391" v="4676" actId="478"/>
          <ac:spMkLst>
            <pc:docMk/>
            <pc:sldMk cId="3039608528" sldId="433"/>
            <ac:spMk id="25" creationId="{512B7B97-A267-49D5-87F1-7AC5D933877E}"/>
          </ac:spMkLst>
        </pc:spChg>
        <pc:spChg chg="add del mod ord">
          <ac:chgData name="Huijing" userId="04b36fd3-e72c-4bae-8be9-ff7635ffcece" providerId="ADAL" clId="{3DE382CF-79DD-4C6F-9A84-C5630B0D870C}" dt="2021-08-31T10:08:03.658" v="4674" actId="478"/>
          <ac:spMkLst>
            <pc:docMk/>
            <pc:sldMk cId="3039608528" sldId="433"/>
            <ac:spMk id="26" creationId="{1A919A4A-3722-441E-B121-B30AE1E6C557}"/>
          </ac:spMkLst>
        </pc:spChg>
        <pc:spChg chg="add mod">
          <ac:chgData name="Huijing" userId="04b36fd3-e72c-4bae-8be9-ff7635ffcece" providerId="ADAL" clId="{3DE382CF-79DD-4C6F-9A84-C5630B0D870C}" dt="2021-08-31T18:39:29.255" v="5022" actId="1076"/>
          <ac:spMkLst>
            <pc:docMk/>
            <pc:sldMk cId="3039608528" sldId="433"/>
            <ac:spMk id="26" creationId="{C704A3AB-237F-4001-B02B-5ECB102EE55F}"/>
          </ac:spMkLst>
        </pc:spChg>
        <pc:spChg chg="add mod ord">
          <ac:chgData name="Huijing" userId="04b36fd3-e72c-4bae-8be9-ff7635ffcece" providerId="ADAL" clId="{3DE382CF-79DD-4C6F-9A84-C5630B0D870C}" dt="2021-08-31T18:39:23.531" v="5021" actId="167"/>
          <ac:spMkLst>
            <pc:docMk/>
            <pc:sldMk cId="3039608528" sldId="433"/>
            <ac:spMk id="27" creationId="{750D8ED3-5837-44D0-8026-CF3A03C53547}"/>
          </ac:spMkLst>
        </pc:spChg>
        <pc:cxnChg chg="add mod">
          <ac:chgData name="Huijing" userId="04b36fd3-e72c-4bae-8be9-ff7635ffcece" providerId="ADAL" clId="{3DE382CF-79DD-4C6F-9A84-C5630B0D870C}" dt="2021-08-31T10:08:11.058" v="4675" actId="14100"/>
          <ac:cxnSpMkLst>
            <pc:docMk/>
            <pc:sldMk cId="3039608528" sldId="433"/>
            <ac:cxnSpMk id="10" creationId="{B5A11728-E3AE-4576-9D26-911250F8978F}"/>
          </ac:cxnSpMkLst>
        </pc:cxnChg>
      </pc:sldChg>
      <pc:sldChg chg="addSp delSp modSp new mod setBg">
        <pc:chgData name="Huijing" userId="04b36fd3-e72c-4bae-8be9-ff7635ffcece" providerId="ADAL" clId="{3DE382CF-79DD-4C6F-9A84-C5630B0D870C}" dt="2021-08-31T10:09:47.888" v="4680" actId="27918"/>
        <pc:sldMkLst>
          <pc:docMk/>
          <pc:sldMk cId="2486942816" sldId="434"/>
        </pc:sldMkLst>
        <pc:graphicFrameChg chg="add del mod">
          <ac:chgData name="Huijing" userId="04b36fd3-e72c-4bae-8be9-ff7635ffcece" providerId="ADAL" clId="{3DE382CF-79DD-4C6F-9A84-C5630B0D870C}" dt="2021-08-29T22:32:32.108" v="2190" actId="478"/>
          <ac:graphicFrameMkLst>
            <pc:docMk/>
            <pc:sldMk cId="2486942816" sldId="434"/>
            <ac:graphicFrameMk id="2" creationId="{629D88D5-3C39-49B6-9EE1-C556F1013DF4}"/>
          </ac:graphicFrameMkLst>
        </pc:graphicFrameChg>
        <pc:graphicFrameChg chg="add mod">
          <ac:chgData name="Huijing" userId="04b36fd3-e72c-4bae-8be9-ff7635ffcece" providerId="ADAL" clId="{3DE382CF-79DD-4C6F-9A84-C5630B0D870C}" dt="2021-08-30T23:33:36.825" v="3156" actId="20577"/>
          <ac:graphicFrameMkLst>
            <pc:docMk/>
            <pc:sldMk cId="2486942816" sldId="434"/>
            <ac:graphicFrameMk id="3" creationId="{5D6C9DC9-929B-4D60-A5B8-3876A95D0D6C}"/>
          </ac:graphicFrameMkLst>
        </pc:graphicFrameChg>
      </pc:sldChg>
      <pc:sldChg chg="modSp add mod setBg">
        <pc:chgData name="Huijing" userId="04b36fd3-e72c-4bae-8be9-ff7635ffcece" providerId="ADAL" clId="{3DE382CF-79DD-4C6F-9A84-C5630B0D870C}" dt="2021-08-30T23:34:00.132" v="3174" actId="20577"/>
        <pc:sldMkLst>
          <pc:docMk/>
          <pc:sldMk cId="576694591" sldId="435"/>
        </pc:sldMkLst>
        <pc:graphicFrameChg chg="mod">
          <ac:chgData name="Huijing" userId="04b36fd3-e72c-4bae-8be9-ff7635ffcece" providerId="ADAL" clId="{3DE382CF-79DD-4C6F-9A84-C5630B0D870C}" dt="2021-08-30T23:34:00.132" v="3174" actId="20577"/>
          <ac:graphicFrameMkLst>
            <pc:docMk/>
            <pc:sldMk cId="576694591" sldId="435"/>
            <ac:graphicFrameMk id="3" creationId="{5D6C9DC9-929B-4D60-A5B8-3876A95D0D6C}"/>
          </ac:graphicFrameMkLst>
        </pc:graphicFrameChg>
      </pc:sldChg>
      <pc:sldChg chg="addSp delSp modSp new mod ord">
        <pc:chgData name="Huijing" userId="04b36fd3-e72c-4bae-8be9-ff7635ffcece" providerId="ADAL" clId="{3DE382CF-79DD-4C6F-9A84-C5630B0D870C}" dt="2021-08-31T19:03:28.104" v="5164" actId="20577"/>
        <pc:sldMkLst>
          <pc:docMk/>
          <pc:sldMk cId="1129119011" sldId="436"/>
        </pc:sldMkLst>
        <pc:spChg chg="add mod">
          <ac:chgData name="Huijing" userId="04b36fd3-e72c-4bae-8be9-ff7635ffcece" providerId="ADAL" clId="{3DE382CF-79DD-4C6F-9A84-C5630B0D870C}" dt="2021-08-30T23:43:37.350" v="3544" actId="14100"/>
          <ac:spMkLst>
            <pc:docMk/>
            <pc:sldMk cId="1129119011" sldId="436"/>
            <ac:spMk id="2" creationId="{44D95709-52A0-41E4-9448-13674B281D6C}"/>
          </ac:spMkLst>
        </pc:spChg>
        <pc:spChg chg="add del mod">
          <ac:chgData name="Huijing" userId="04b36fd3-e72c-4bae-8be9-ff7635ffcece" providerId="ADAL" clId="{3DE382CF-79DD-4C6F-9A84-C5630B0D870C}" dt="2021-08-30T23:53:31.493" v="3728" actId="478"/>
          <ac:spMkLst>
            <pc:docMk/>
            <pc:sldMk cId="1129119011" sldId="436"/>
            <ac:spMk id="3" creationId="{2261D963-0421-4FBA-A645-E1352A8F8082}"/>
          </ac:spMkLst>
        </pc:spChg>
        <pc:spChg chg="add del mod">
          <ac:chgData name="Huijing" userId="04b36fd3-e72c-4bae-8be9-ff7635ffcece" providerId="ADAL" clId="{3DE382CF-79DD-4C6F-9A84-C5630B0D870C}" dt="2021-08-30T23:53:32.671" v="3729" actId="478"/>
          <ac:spMkLst>
            <pc:docMk/>
            <pc:sldMk cId="1129119011" sldId="436"/>
            <ac:spMk id="4" creationId="{43F3E0F6-8953-496E-ADFA-17022F484B52}"/>
          </ac:spMkLst>
        </pc:spChg>
        <pc:spChg chg="add del mod">
          <ac:chgData name="Huijing" userId="04b36fd3-e72c-4bae-8be9-ff7635ffcece" providerId="ADAL" clId="{3DE382CF-79DD-4C6F-9A84-C5630B0D870C}" dt="2021-08-30T23:53:33.962" v="3730" actId="478"/>
          <ac:spMkLst>
            <pc:docMk/>
            <pc:sldMk cId="1129119011" sldId="436"/>
            <ac:spMk id="5" creationId="{025CB023-4B6A-417C-B2B8-3EA495A509FB}"/>
          </ac:spMkLst>
        </pc:spChg>
        <pc:spChg chg="add del mod">
          <ac:chgData name="Huijing" userId="04b36fd3-e72c-4bae-8be9-ff7635ffcece" providerId="ADAL" clId="{3DE382CF-79DD-4C6F-9A84-C5630B0D870C}" dt="2021-08-30T23:53:27.837" v="3726" actId="478"/>
          <ac:spMkLst>
            <pc:docMk/>
            <pc:sldMk cId="1129119011" sldId="436"/>
            <ac:spMk id="6" creationId="{330170CC-07B1-4725-B493-F3D160DFE345}"/>
          </ac:spMkLst>
        </pc:spChg>
        <pc:spChg chg="add mod">
          <ac:chgData name="Huijing" userId="04b36fd3-e72c-4bae-8be9-ff7635ffcece" providerId="ADAL" clId="{3DE382CF-79DD-4C6F-9A84-C5630B0D870C}" dt="2021-08-31T10:24:03.750" v="4694" actId="1076"/>
          <ac:spMkLst>
            <pc:docMk/>
            <pc:sldMk cId="1129119011" sldId="436"/>
            <ac:spMk id="7" creationId="{ABE3CB64-7AE1-4708-86EC-3B752A5C050B}"/>
          </ac:spMkLst>
        </pc:spChg>
        <pc:spChg chg="add mod">
          <ac:chgData name="Huijing" userId="04b36fd3-e72c-4bae-8be9-ff7635ffcece" providerId="ADAL" clId="{3DE382CF-79DD-4C6F-9A84-C5630B0D870C}" dt="2021-08-31T10:24:03.750" v="4694" actId="1076"/>
          <ac:spMkLst>
            <pc:docMk/>
            <pc:sldMk cId="1129119011" sldId="436"/>
            <ac:spMk id="8" creationId="{49B88A12-9837-40B1-90B0-ADBBDFB918E3}"/>
          </ac:spMkLst>
        </pc:spChg>
        <pc:spChg chg="add mod">
          <ac:chgData name="Huijing" userId="04b36fd3-e72c-4bae-8be9-ff7635ffcece" providerId="ADAL" clId="{3DE382CF-79DD-4C6F-9A84-C5630B0D870C}" dt="2021-08-31T10:24:03.750" v="4694" actId="1076"/>
          <ac:spMkLst>
            <pc:docMk/>
            <pc:sldMk cId="1129119011" sldId="436"/>
            <ac:spMk id="9" creationId="{D60DA070-B36C-4CC3-A07A-47F93E5AFD2A}"/>
          </ac:spMkLst>
        </pc:spChg>
        <pc:spChg chg="add mod">
          <ac:chgData name="Huijing" userId="04b36fd3-e72c-4bae-8be9-ff7635ffcece" providerId="ADAL" clId="{3DE382CF-79DD-4C6F-9A84-C5630B0D870C}" dt="2021-08-31T10:24:03.750" v="4694" actId="1076"/>
          <ac:spMkLst>
            <pc:docMk/>
            <pc:sldMk cId="1129119011" sldId="436"/>
            <ac:spMk id="14" creationId="{198F0504-93AA-4634-8A7D-D1E202F44EDA}"/>
          </ac:spMkLst>
        </pc:spChg>
        <pc:spChg chg="add mod">
          <ac:chgData name="Huijing" userId="04b36fd3-e72c-4bae-8be9-ff7635ffcece" providerId="ADAL" clId="{3DE382CF-79DD-4C6F-9A84-C5630B0D870C}" dt="2021-08-31T10:24:03.750" v="4694" actId="1076"/>
          <ac:spMkLst>
            <pc:docMk/>
            <pc:sldMk cId="1129119011" sldId="436"/>
            <ac:spMk id="15" creationId="{AA49ADCC-6CBF-48AD-8602-01BC6A3CB54D}"/>
          </ac:spMkLst>
        </pc:spChg>
        <pc:spChg chg="add mod">
          <ac:chgData name="Huijing" userId="04b36fd3-e72c-4bae-8be9-ff7635ffcece" providerId="ADAL" clId="{3DE382CF-79DD-4C6F-9A84-C5630B0D870C}" dt="2021-08-31T10:24:03.750" v="4694" actId="1076"/>
          <ac:spMkLst>
            <pc:docMk/>
            <pc:sldMk cId="1129119011" sldId="436"/>
            <ac:spMk id="16" creationId="{A6757086-4885-4DFA-BE2E-6C23EB8F38D8}"/>
          </ac:spMkLst>
        </pc:spChg>
        <pc:spChg chg="add mod">
          <ac:chgData name="Huijing" userId="04b36fd3-e72c-4bae-8be9-ff7635ffcece" providerId="ADAL" clId="{3DE382CF-79DD-4C6F-9A84-C5630B0D870C}" dt="2021-08-31T10:24:03.750" v="4694" actId="1076"/>
          <ac:spMkLst>
            <pc:docMk/>
            <pc:sldMk cId="1129119011" sldId="436"/>
            <ac:spMk id="17" creationId="{6A013352-C801-4222-B2F6-925E0856363E}"/>
          </ac:spMkLst>
        </pc:spChg>
        <pc:spChg chg="add del">
          <ac:chgData name="Huijing" userId="04b36fd3-e72c-4bae-8be9-ff7635ffcece" providerId="ADAL" clId="{3DE382CF-79DD-4C6F-9A84-C5630B0D870C}" dt="2021-08-30T23:57:49.004" v="3908" actId="11529"/>
          <ac:spMkLst>
            <pc:docMk/>
            <pc:sldMk cId="1129119011" sldId="436"/>
            <ac:spMk id="26" creationId="{57A8E816-BDAD-477E-81B6-FB7B5D1C3B1E}"/>
          </ac:spMkLst>
        </pc:spChg>
        <pc:spChg chg="add del mod">
          <ac:chgData name="Huijing" userId="04b36fd3-e72c-4bae-8be9-ff7635ffcece" providerId="ADAL" clId="{3DE382CF-79DD-4C6F-9A84-C5630B0D870C}" dt="2021-08-31T19:03:28.104" v="5164" actId="20577"/>
          <ac:spMkLst>
            <pc:docMk/>
            <pc:sldMk cId="1129119011" sldId="436"/>
            <ac:spMk id="27" creationId="{7986CB3A-8B82-468E-8E62-123CEEFE9A55}"/>
          </ac:spMkLst>
        </pc:spChg>
        <pc:spChg chg="add mod">
          <ac:chgData name="Huijing" userId="04b36fd3-e72c-4bae-8be9-ff7635ffcece" providerId="ADAL" clId="{3DE382CF-79DD-4C6F-9A84-C5630B0D870C}" dt="2021-08-31T10:25:08.747" v="4751" actId="20577"/>
          <ac:spMkLst>
            <pc:docMk/>
            <pc:sldMk cId="1129119011" sldId="436"/>
            <ac:spMk id="28" creationId="{9AC3B076-592E-4BD3-B97A-FC88CE9290C0}"/>
          </ac:spMkLst>
        </pc:spChg>
        <pc:spChg chg="add mod">
          <ac:chgData name="Huijing" userId="04b36fd3-e72c-4bae-8be9-ff7635ffcece" providerId="ADAL" clId="{3DE382CF-79DD-4C6F-9A84-C5630B0D870C}" dt="2021-08-31T19:00:10.815" v="5102" actId="1076"/>
          <ac:spMkLst>
            <pc:docMk/>
            <pc:sldMk cId="1129119011" sldId="436"/>
            <ac:spMk id="29" creationId="{57C2C575-3986-40F2-A1B9-9EE7D3B69C84}"/>
          </ac:spMkLst>
        </pc:spChg>
        <pc:spChg chg="add mod">
          <ac:chgData name="Huijing" userId="04b36fd3-e72c-4bae-8be9-ff7635ffcece" providerId="ADAL" clId="{3DE382CF-79DD-4C6F-9A84-C5630B0D870C}" dt="2021-08-31T18:55:31.314" v="5044" actId="1076"/>
          <ac:spMkLst>
            <pc:docMk/>
            <pc:sldMk cId="1129119011" sldId="436"/>
            <ac:spMk id="30" creationId="{0A9FC8AF-08F8-43D6-A1AD-8E82962C9F3B}"/>
          </ac:spMkLst>
        </pc:spChg>
        <pc:cxnChg chg="add mod">
          <ac:chgData name="Huijing" userId="04b36fd3-e72c-4bae-8be9-ff7635ffcece" providerId="ADAL" clId="{3DE382CF-79DD-4C6F-9A84-C5630B0D870C}" dt="2021-08-31T10:24:03.750" v="4694" actId="1076"/>
          <ac:cxnSpMkLst>
            <pc:docMk/>
            <pc:sldMk cId="1129119011" sldId="436"/>
            <ac:cxnSpMk id="11" creationId="{A293FD8E-7786-4EFC-B506-36319548AB23}"/>
          </ac:cxnSpMkLst>
        </pc:cxnChg>
        <pc:cxnChg chg="add mod">
          <ac:chgData name="Huijing" userId="04b36fd3-e72c-4bae-8be9-ff7635ffcece" providerId="ADAL" clId="{3DE382CF-79DD-4C6F-9A84-C5630B0D870C}" dt="2021-08-31T10:24:03.750" v="4694" actId="1076"/>
          <ac:cxnSpMkLst>
            <pc:docMk/>
            <pc:sldMk cId="1129119011" sldId="436"/>
            <ac:cxnSpMk id="13" creationId="{6D6CC008-74AD-48D3-AA22-CF5E80F3F7A5}"/>
          </ac:cxnSpMkLst>
        </pc:cxnChg>
        <pc:cxnChg chg="add mod">
          <ac:chgData name="Huijing" userId="04b36fd3-e72c-4bae-8be9-ff7635ffcece" providerId="ADAL" clId="{3DE382CF-79DD-4C6F-9A84-C5630B0D870C}" dt="2021-08-31T10:24:03.750" v="4694" actId="1076"/>
          <ac:cxnSpMkLst>
            <pc:docMk/>
            <pc:sldMk cId="1129119011" sldId="436"/>
            <ac:cxnSpMk id="19" creationId="{E25A0A64-A9C7-4560-828E-683FA8BB3429}"/>
          </ac:cxnSpMkLst>
        </pc:cxnChg>
        <pc:cxnChg chg="add mod">
          <ac:chgData name="Huijing" userId="04b36fd3-e72c-4bae-8be9-ff7635ffcece" providerId="ADAL" clId="{3DE382CF-79DD-4C6F-9A84-C5630B0D870C}" dt="2021-08-31T10:24:03.750" v="4694" actId="1076"/>
          <ac:cxnSpMkLst>
            <pc:docMk/>
            <pc:sldMk cId="1129119011" sldId="436"/>
            <ac:cxnSpMk id="21" creationId="{618477E6-EB94-49BE-BC7D-BA2379CF39B1}"/>
          </ac:cxnSpMkLst>
        </pc:cxnChg>
        <pc:cxnChg chg="add mod">
          <ac:chgData name="Huijing" userId="04b36fd3-e72c-4bae-8be9-ff7635ffcece" providerId="ADAL" clId="{3DE382CF-79DD-4C6F-9A84-C5630B0D870C}" dt="2021-08-31T10:24:03.750" v="4694" actId="1076"/>
          <ac:cxnSpMkLst>
            <pc:docMk/>
            <pc:sldMk cId="1129119011" sldId="436"/>
            <ac:cxnSpMk id="23" creationId="{66358719-919C-4BDF-83BF-99015A62C71F}"/>
          </ac:cxnSpMkLst>
        </pc:cxnChg>
        <pc:cxnChg chg="add mod">
          <ac:chgData name="Huijing" userId="04b36fd3-e72c-4bae-8be9-ff7635ffcece" providerId="ADAL" clId="{3DE382CF-79DD-4C6F-9A84-C5630B0D870C}" dt="2021-08-31T10:24:03.750" v="4694" actId="1076"/>
          <ac:cxnSpMkLst>
            <pc:docMk/>
            <pc:sldMk cId="1129119011" sldId="436"/>
            <ac:cxnSpMk id="25" creationId="{9415FEF3-18E2-4F23-B71D-34258F063549}"/>
          </ac:cxnSpMkLst>
        </pc:cxnChg>
        <pc:cxnChg chg="add mod">
          <ac:chgData name="Huijing" userId="04b36fd3-e72c-4bae-8be9-ff7635ffcece" providerId="ADAL" clId="{3DE382CF-79DD-4C6F-9A84-C5630B0D870C}" dt="2021-08-31T19:00:10.815" v="5102" actId="1076"/>
          <ac:cxnSpMkLst>
            <pc:docMk/>
            <pc:sldMk cId="1129119011" sldId="436"/>
            <ac:cxnSpMk id="32" creationId="{B226C53F-A3F4-453B-81D5-4DF0F3939072}"/>
          </ac:cxnSpMkLst>
        </pc:cxnChg>
        <pc:cxnChg chg="add mod">
          <ac:chgData name="Huijing" userId="04b36fd3-e72c-4bae-8be9-ff7635ffcece" providerId="ADAL" clId="{3DE382CF-79DD-4C6F-9A84-C5630B0D870C}" dt="2021-08-31T18:55:31.314" v="5044" actId="1076"/>
          <ac:cxnSpMkLst>
            <pc:docMk/>
            <pc:sldMk cId="1129119011" sldId="436"/>
            <ac:cxnSpMk id="34" creationId="{CEA6D6EF-A365-4A7E-9865-DE9E6979F140}"/>
          </ac:cxnSpMkLst>
        </pc:cxnChg>
        <pc:cxnChg chg="add mod">
          <ac:chgData name="Huijing" userId="04b36fd3-e72c-4bae-8be9-ff7635ffcece" providerId="ADAL" clId="{3DE382CF-79DD-4C6F-9A84-C5630B0D870C}" dt="2021-08-31T19:02:57.864" v="5143" actId="478"/>
          <ac:cxnSpMkLst>
            <pc:docMk/>
            <pc:sldMk cId="1129119011" sldId="436"/>
            <ac:cxnSpMk id="36" creationId="{1B157C2B-45DB-4CA2-A561-6AE9A2017549}"/>
          </ac:cxnSpMkLst>
        </pc:cxnChg>
        <pc:cxnChg chg="add mod">
          <ac:chgData name="Huijing" userId="04b36fd3-e72c-4bae-8be9-ff7635ffcece" providerId="ADAL" clId="{3DE382CF-79DD-4C6F-9A84-C5630B0D870C}" dt="2021-08-31T10:24:03.750" v="4694" actId="1076"/>
          <ac:cxnSpMkLst>
            <pc:docMk/>
            <pc:sldMk cId="1129119011" sldId="436"/>
            <ac:cxnSpMk id="38" creationId="{A245422E-CF54-45AE-BA1C-581C3A5CE029}"/>
          </ac:cxnSpMkLst>
        </pc:cxnChg>
      </pc:sldChg>
      <pc:sldChg chg="add del">
        <pc:chgData name="Huijing" userId="04b36fd3-e72c-4bae-8be9-ff7635ffcece" providerId="ADAL" clId="{3DE382CF-79DD-4C6F-9A84-C5630B0D870C}" dt="2021-08-29T23:12:12.795" v="2534" actId="47"/>
        <pc:sldMkLst>
          <pc:docMk/>
          <pc:sldMk cId="2180844618" sldId="437"/>
        </pc:sldMkLst>
      </pc:sldChg>
      <pc:sldChg chg="add del">
        <pc:chgData name="Huijing" userId="04b36fd3-e72c-4bae-8be9-ff7635ffcece" providerId="ADAL" clId="{3DE382CF-79DD-4C6F-9A84-C5630B0D870C}" dt="2021-08-29T23:12:12.223" v="2533" actId="47"/>
        <pc:sldMkLst>
          <pc:docMk/>
          <pc:sldMk cId="3535523441" sldId="438"/>
        </pc:sldMkLst>
      </pc:sldChg>
      <pc:sldChg chg="add del">
        <pc:chgData name="Huijing" userId="04b36fd3-e72c-4bae-8be9-ff7635ffcece" providerId="ADAL" clId="{3DE382CF-79DD-4C6F-9A84-C5630B0D870C}" dt="2021-08-29T23:12:11.523" v="2532" actId="47"/>
        <pc:sldMkLst>
          <pc:docMk/>
          <pc:sldMk cId="679963991" sldId="439"/>
        </pc:sldMkLst>
      </pc:sldChg>
      <pc:sldChg chg="add del">
        <pc:chgData name="Huijing" userId="04b36fd3-e72c-4bae-8be9-ff7635ffcece" providerId="ADAL" clId="{3DE382CF-79DD-4C6F-9A84-C5630B0D870C}" dt="2021-08-29T23:12:11.261" v="2531" actId="47"/>
        <pc:sldMkLst>
          <pc:docMk/>
          <pc:sldMk cId="2667823391" sldId="440"/>
        </pc:sldMkLst>
      </pc:sldChg>
      <pc:sldChg chg="addSp delSp modSp add mod">
        <pc:chgData name="Huijing" userId="04b36fd3-e72c-4bae-8be9-ff7635ffcece" providerId="ADAL" clId="{3DE382CF-79DD-4C6F-9A84-C5630B0D870C}" dt="2021-08-31T09:20:29.604" v="4394"/>
        <pc:sldMkLst>
          <pc:docMk/>
          <pc:sldMk cId="1032372850" sldId="441"/>
        </pc:sldMkLst>
        <pc:spChg chg="mod">
          <ac:chgData name="Huijing" userId="04b36fd3-e72c-4bae-8be9-ff7635ffcece" providerId="ADAL" clId="{3DE382CF-79DD-4C6F-9A84-C5630B0D870C}" dt="2021-08-29T23:11:47.192" v="2530" actId="1076"/>
          <ac:spMkLst>
            <pc:docMk/>
            <pc:sldMk cId="1032372850" sldId="441"/>
            <ac:spMk id="4" creationId="{0CA52BA1-0836-405B-A6EE-20AEB9B8E71F}"/>
          </ac:spMkLst>
        </pc:spChg>
        <pc:spChg chg="del mod">
          <ac:chgData name="Huijing" userId="04b36fd3-e72c-4bae-8be9-ff7635ffcece" providerId="ADAL" clId="{3DE382CF-79DD-4C6F-9A84-C5630B0D870C}" dt="2021-08-31T09:20:29.370" v="4393" actId="478"/>
          <ac:spMkLst>
            <pc:docMk/>
            <pc:sldMk cId="1032372850" sldId="441"/>
            <ac:spMk id="6" creationId="{AB98C449-6E47-4CC1-8B78-9A04E071D075}"/>
          </ac:spMkLst>
        </pc:spChg>
        <pc:spChg chg="add del mod">
          <ac:chgData name="Huijing" userId="04b36fd3-e72c-4bae-8be9-ff7635ffcece" providerId="ADAL" clId="{3DE382CF-79DD-4C6F-9A84-C5630B0D870C}" dt="2021-08-31T09:20:27.062" v="4391"/>
          <ac:spMkLst>
            <pc:docMk/>
            <pc:sldMk cId="1032372850" sldId="441"/>
            <ac:spMk id="7" creationId="{894D6D08-FEB2-4979-8EE3-D005457FFC61}"/>
          </ac:spMkLst>
        </pc:spChg>
        <pc:spChg chg="add mod">
          <ac:chgData name="Huijing" userId="04b36fd3-e72c-4bae-8be9-ff7635ffcece" providerId="ADAL" clId="{3DE382CF-79DD-4C6F-9A84-C5630B0D870C}" dt="2021-08-31T09:20:29.604" v="4394"/>
          <ac:spMkLst>
            <pc:docMk/>
            <pc:sldMk cId="1032372850" sldId="441"/>
            <ac:spMk id="8" creationId="{74A772B5-14AE-46C9-B048-5FB3FB2C4B7F}"/>
          </ac:spMkLst>
        </pc:spChg>
      </pc:sldChg>
      <pc:sldChg chg="delSp modSp add mod">
        <pc:chgData name="Huijing" userId="04b36fd3-e72c-4bae-8be9-ff7635ffcece" providerId="ADAL" clId="{3DE382CF-79DD-4C6F-9A84-C5630B0D870C}" dt="2021-08-30T23:30:35.666" v="3007" actId="20577"/>
        <pc:sldMkLst>
          <pc:docMk/>
          <pc:sldMk cId="3487230621" sldId="442"/>
        </pc:sldMkLst>
        <pc:spChg chg="mod">
          <ac:chgData name="Huijing" userId="04b36fd3-e72c-4bae-8be9-ff7635ffcece" providerId="ADAL" clId="{3DE382CF-79DD-4C6F-9A84-C5630B0D870C}" dt="2021-08-30T23:30:35.666" v="3007" actId="20577"/>
          <ac:spMkLst>
            <pc:docMk/>
            <pc:sldMk cId="3487230621" sldId="442"/>
            <ac:spMk id="2" creationId="{EDA972F8-883D-486E-81D9-0D5B11A7A24C}"/>
          </ac:spMkLst>
        </pc:spChg>
        <pc:spChg chg="del">
          <ac:chgData name="Huijing" userId="04b36fd3-e72c-4bae-8be9-ff7635ffcece" providerId="ADAL" clId="{3DE382CF-79DD-4C6F-9A84-C5630B0D870C}" dt="2021-08-30T22:49:06.461" v="2658" actId="478"/>
          <ac:spMkLst>
            <pc:docMk/>
            <pc:sldMk cId="3487230621" sldId="442"/>
            <ac:spMk id="18" creationId="{E48A3DF4-C5A0-473F-BE87-17A2E075B9DC}"/>
          </ac:spMkLst>
        </pc:spChg>
      </pc:sldChg>
      <pc:sldChg chg="addSp delSp modSp new mod setBg">
        <pc:chgData name="Huijing" userId="04b36fd3-e72c-4bae-8be9-ff7635ffcece" providerId="ADAL" clId="{3DE382CF-79DD-4C6F-9A84-C5630B0D870C}" dt="2021-08-31T10:11:28.381" v="4682" actId="207"/>
        <pc:sldMkLst>
          <pc:docMk/>
          <pc:sldMk cId="1037613574" sldId="443"/>
        </pc:sldMkLst>
        <pc:spChg chg="add del">
          <ac:chgData name="Huijing" userId="04b36fd3-e72c-4bae-8be9-ff7635ffcece" providerId="ADAL" clId="{3DE382CF-79DD-4C6F-9A84-C5630B0D870C}" dt="2021-08-30T22:52:32.613" v="2677" actId="26606"/>
          <ac:spMkLst>
            <pc:docMk/>
            <pc:sldMk cId="1037613574" sldId="443"/>
            <ac:spMk id="7" creationId="{F3060C83-F051-4F0E-ABAD-AA0DFC48B218}"/>
          </ac:spMkLst>
        </pc:spChg>
        <pc:spChg chg="add del">
          <ac:chgData name="Huijing" userId="04b36fd3-e72c-4bae-8be9-ff7635ffcece" providerId="ADAL" clId="{3DE382CF-79DD-4C6F-9A84-C5630B0D870C}" dt="2021-08-30T22:52:32.613" v="2677" actId="26606"/>
          <ac:spMkLst>
            <pc:docMk/>
            <pc:sldMk cId="1037613574" sldId="443"/>
            <ac:spMk id="9" creationId="{83C98ABE-055B-441F-B07E-44F97F083C39}"/>
          </ac:spMkLst>
        </pc:spChg>
        <pc:spChg chg="add mod">
          <ac:chgData name="Huijing" userId="04b36fd3-e72c-4bae-8be9-ff7635ffcece" providerId="ADAL" clId="{3DE382CF-79DD-4C6F-9A84-C5630B0D870C}" dt="2021-08-31T00:33:03.703" v="4301" actId="17032"/>
          <ac:spMkLst>
            <pc:docMk/>
            <pc:sldMk cId="1037613574" sldId="443"/>
            <ac:spMk id="10" creationId="{4BCCD506-FFE8-4AAB-9B0B-F87C48BFC2FF}"/>
          </ac:spMkLst>
        </pc:spChg>
        <pc:spChg chg="add del">
          <ac:chgData name="Huijing" userId="04b36fd3-e72c-4bae-8be9-ff7635ffcece" providerId="ADAL" clId="{3DE382CF-79DD-4C6F-9A84-C5630B0D870C}" dt="2021-08-30T22:52:32.613" v="2677" actId="26606"/>
          <ac:spMkLst>
            <pc:docMk/>
            <pc:sldMk cId="1037613574" sldId="443"/>
            <ac:spMk id="11" creationId="{29FDB030-9B49-4CED-8CCD-4D99382388AC}"/>
          </ac:spMkLst>
        </pc:spChg>
        <pc:spChg chg="add del">
          <ac:chgData name="Huijing" userId="04b36fd3-e72c-4bae-8be9-ff7635ffcece" providerId="ADAL" clId="{3DE382CF-79DD-4C6F-9A84-C5630B0D870C}" dt="2021-08-30T22:52:32.613" v="2677" actId="26606"/>
          <ac:spMkLst>
            <pc:docMk/>
            <pc:sldMk cId="1037613574" sldId="443"/>
            <ac:spMk id="13" creationId="{3783CA14-24A1-485C-8B30-D6A5D87987AD}"/>
          </ac:spMkLst>
        </pc:spChg>
        <pc:spChg chg="add del">
          <ac:chgData name="Huijing" userId="04b36fd3-e72c-4bae-8be9-ff7635ffcece" providerId="ADAL" clId="{3DE382CF-79DD-4C6F-9A84-C5630B0D870C}" dt="2021-08-30T22:52:32.613" v="2677" actId="26606"/>
          <ac:spMkLst>
            <pc:docMk/>
            <pc:sldMk cId="1037613574" sldId="443"/>
            <ac:spMk id="15" creationId="{9A97C86A-04D6-40F7-AE84-31AB43E6A846}"/>
          </ac:spMkLst>
        </pc:spChg>
        <pc:spChg chg="add del">
          <ac:chgData name="Huijing" userId="04b36fd3-e72c-4bae-8be9-ff7635ffcece" providerId="ADAL" clId="{3DE382CF-79DD-4C6F-9A84-C5630B0D870C}" dt="2021-08-30T22:52:32.613" v="2677" actId="26606"/>
          <ac:spMkLst>
            <pc:docMk/>
            <pc:sldMk cId="1037613574" sldId="443"/>
            <ac:spMk id="17" creationId="{FF9F2414-84E8-453E-B1F3-389FDE8192D9}"/>
          </ac:spMkLst>
        </pc:spChg>
        <pc:spChg chg="add del">
          <ac:chgData name="Huijing" userId="04b36fd3-e72c-4bae-8be9-ff7635ffcece" providerId="ADAL" clId="{3DE382CF-79DD-4C6F-9A84-C5630B0D870C}" dt="2021-08-30T22:52:32.613" v="2677" actId="26606"/>
          <ac:spMkLst>
            <pc:docMk/>
            <pc:sldMk cId="1037613574" sldId="443"/>
            <ac:spMk id="19" creationId="{3ECA69A1-7536-43AC-85EF-C7106179F5ED}"/>
          </ac:spMkLst>
        </pc:spChg>
        <pc:spChg chg="add mod">
          <ac:chgData name="Huijing" userId="04b36fd3-e72c-4bae-8be9-ff7635ffcece" providerId="ADAL" clId="{3DE382CF-79DD-4C6F-9A84-C5630B0D870C}" dt="2021-08-31T00:33:08.454" v="4303" actId="1076"/>
          <ac:spMkLst>
            <pc:docMk/>
            <pc:sldMk cId="1037613574" sldId="443"/>
            <ac:spMk id="20" creationId="{97C64658-5D19-464C-AAAE-9D2B737DBB4D}"/>
          </ac:spMkLst>
        </pc:spChg>
        <pc:spChg chg="add del">
          <ac:chgData name="Huijing" userId="04b36fd3-e72c-4bae-8be9-ff7635ffcece" providerId="ADAL" clId="{3DE382CF-79DD-4C6F-9A84-C5630B0D870C}" dt="2021-08-30T22:52:36.928" v="2679" actId="26606"/>
          <ac:spMkLst>
            <pc:docMk/>
            <pc:sldMk cId="1037613574" sldId="443"/>
            <ac:spMk id="21" creationId="{69D184B2-2226-4E31-BCCB-444330767440}"/>
          </ac:spMkLst>
        </pc:spChg>
        <pc:spChg chg="add del">
          <ac:chgData name="Huijing" userId="04b36fd3-e72c-4bae-8be9-ff7635ffcece" providerId="ADAL" clId="{3DE382CF-79DD-4C6F-9A84-C5630B0D870C}" dt="2021-08-30T22:52:36.928" v="2679" actId="26606"/>
          <ac:spMkLst>
            <pc:docMk/>
            <pc:sldMk cId="1037613574" sldId="443"/>
            <ac:spMk id="22" creationId="{1AC4D4E3-486A-464A-8EC8-D44881097267}"/>
          </ac:spMkLst>
        </pc:spChg>
        <pc:spChg chg="add del">
          <ac:chgData name="Huijing" userId="04b36fd3-e72c-4bae-8be9-ff7635ffcece" providerId="ADAL" clId="{3DE382CF-79DD-4C6F-9A84-C5630B0D870C}" dt="2021-08-30T22:52:36.928" v="2679" actId="26606"/>
          <ac:spMkLst>
            <pc:docMk/>
            <pc:sldMk cId="1037613574" sldId="443"/>
            <ac:spMk id="23" creationId="{864DE13E-58EB-4475-B79C-0D4FC651239B}"/>
          </ac:spMkLst>
        </pc:spChg>
        <pc:spChg chg="add mod">
          <ac:chgData name="Huijing" userId="04b36fd3-e72c-4bae-8be9-ff7635ffcece" providerId="ADAL" clId="{3DE382CF-79DD-4C6F-9A84-C5630B0D870C}" dt="2021-08-31T00:33:30.429" v="4307" actId="1076"/>
          <ac:spMkLst>
            <pc:docMk/>
            <pc:sldMk cId="1037613574" sldId="443"/>
            <ac:spMk id="24" creationId="{6F406E68-085B-45E1-8EA0-F755EB5A471E}"/>
          </ac:spMkLst>
        </pc:spChg>
        <pc:spChg chg="add mod">
          <ac:chgData name="Huijing" userId="04b36fd3-e72c-4bae-8be9-ff7635ffcece" providerId="ADAL" clId="{3DE382CF-79DD-4C6F-9A84-C5630B0D870C}" dt="2021-08-31T00:33:35.029" v="4309" actId="1076"/>
          <ac:spMkLst>
            <pc:docMk/>
            <pc:sldMk cId="1037613574" sldId="443"/>
            <ac:spMk id="25" creationId="{5AE86712-D684-4875-9E64-DE95F349C5FF}"/>
          </ac:spMkLst>
        </pc:spChg>
        <pc:graphicFrameChg chg="add del mod modGraphic">
          <ac:chgData name="Huijing" userId="04b36fd3-e72c-4bae-8be9-ff7635ffcece" providerId="ADAL" clId="{3DE382CF-79DD-4C6F-9A84-C5630B0D870C}" dt="2021-08-30T22:54:17.721" v="2685" actId="478"/>
          <ac:graphicFrameMkLst>
            <pc:docMk/>
            <pc:sldMk cId="1037613574" sldId="443"/>
            <ac:graphicFrameMk id="2" creationId="{37FCF589-34E6-40F7-BFA5-F09FF10A49EE}"/>
          </ac:graphicFrameMkLst>
        </pc:graphicFrameChg>
        <pc:graphicFrameChg chg="add mod modGraphic">
          <ac:chgData name="Huijing" userId="04b36fd3-e72c-4bae-8be9-ff7635ffcece" providerId="ADAL" clId="{3DE382CF-79DD-4C6F-9A84-C5630B0D870C}" dt="2021-08-31T10:11:28.381" v="4682" actId="207"/>
          <ac:graphicFrameMkLst>
            <pc:docMk/>
            <pc:sldMk cId="1037613574" sldId="443"/>
            <ac:graphicFrameMk id="3" creationId="{4FF0755B-5FEF-4AF2-B771-8566A38961B4}"/>
          </ac:graphicFrameMkLst>
        </pc:graphicFrameChg>
        <pc:graphicFrameChg chg="add del mod modGraphic">
          <ac:chgData name="Huijing" userId="04b36fd3-e72c-4bae-8be9-ff7635ffcece" providerId="ADAL" clId="{3DE382CF-79DD-4C6F-9A84-C5630B0D870C}" dt="2021-08-30T23:14:13.021" v="2743" actId="478"/>
          <ac:graphicFrameMkLst>
            <pc:docMk/>
            <pc:sldMk cId="1037613574" sldId="443"/>
            <ac:graphicFrameMk id="4" creationId="{2B53AF12-813E-4E76-99CF-88D55F4C1B42}"/>
          </ac:graphicFrameMkLst>
        </pc:graphicFrameChg>
        <pc:graphicFrameChg chg="add del mod modGraphic">
          <ac:chgData name="Huijing" userId="04b36fd3-e72c-4bae-8be9-ff7635ffcece" providerId="ADAL" clId="{3DE382CF-79DD-4C6F-9A84-C5630B0D870C}" dt="2021-08-30T23:14:57.663" v="2750" actId="478"/>
          <ac:graphicFrameMkLst>
            <pc:docMk/>
            <pc:sldMk cId="1037613574" sldId="443"/>
            <ac:graphicFrameMk id="5" creationId="{6A47813D-E0BE-4B49-B85C-5C7C03E1DEC4}"/>
          </ac:graphicFrameMkLst>
        </pc:graphicFrameChg>
        <pc:graphicFrameChg chg="add del mod">
          <ac:chgData name="Huijing" userId="04b36fd3-e72c-4bae-8be9-ff7635ffcece" providerId="ADAL" clId="{3DE382CF-79DD-4C6F-9A84-C5630B0D870C}" dt="2021-08-30T23:15:45.574" v="2766"/>
          <ac:graphicFrameMkLst>
            <pc:docMk/>
            <pc:sldMk cId="1037613574" sldId="443"/>
            <ac:graphicFrameMk id="6" creationId="{887189AD-7FB2-4F84-8ADA-598A91EB83C6}"/>
          </ac:graphicFrameMkLst>
        </pc:graphicFrameChg>
        <pc:graphicFrameChg chg="add del mod modGraphic">
          <ac:chgData name="Huijing" userId="04b36fd3-e72c-4bae-8be9-ff7635ffcece" providerId="ADAL" clId="{3DE382CF-79DD-4C6F-9A84-C5630B0D870C}" dt="2021-08-30T23:17:14.197" v="2783" actId="478"/>
          <ac:graphicFrameMkLst>
            <pc:docMk/>
            <pc:sldMk cId="1037613574" sldId="443"/>
            <ac:graphicFrameMk id="8" creationId="{6F2EAA0E-6610-48C4-9BC2-980BB6C23E6C}"/>
          </ac:graphicFrameMkLst>
        </pc:graphicFrameChg>
        <pc:graphicFrameChg chg="add mod modGraphic">
          <ac:chgData name="Huijing" userId="04b36fd3-e72c-4bae-8be9-ff7635ffcece" providerId="ADAL" clId="{3DE382CF-79DD-4C6F-9A84-C5630B0D870C}" dt="2021-08-30T23:18:51.915" v="2815" actId="1076"/>
          <ac:graphicFrameMkLst>
            <pc:docMk/>
            <pc:sldMk cId="1037613574" sldId="443"/>
            <ac:graphicFrameMk id="18" creationId="{1852A773-AC03-424D-A868-0A32AEE6426C}"/>
          </ac:graphicFrameMkLst>
        </pc:graphicFrameChg>
      </pc:sldChg>
      <pc:sldChg chg="addSp delSp modSp add mod">
        <pc:chgData name="Huijing" userId="04b36fd3-e72c-4bae-8be9-ff7635ffcece" providerId="ADAL" clId="{3DE382CF-79DD-4C6F-9A84-C5630B0D870C}" dt="2021-08-31T10:17:46.006" v="4688" actId="1076"/>
        <pc:sldMkLst>
          <pc:docMk/>
          <pc:sldMk cId="979476801" sldId="444"/>
        </pc:sldMkLst>
        <pc:spChg chg="del">
          <ac:chgData name="Huijing" userId="04b36fd3-e72c-4bae-8be9-ff7635ffcece" providerId="ADAL" clId="{3DE382CF-79DD-4C6F-9A84-C5630B0D870C}" dt="2021-08-30T23:40:03.985" v="3442" actId="478"/>
          <ac:spMkLst>
            <pc:docMk/>
            <pc:sldMk cId="979476801" sldId="444"/>
            <ac:spMk id="4" creationId="{00000000-0000-0000-0000-000000000000}"/>
          </ac:spMkLst>
        </pc:spChg>
        <pc:spChg chg="del">
          <ac:chgData name="Huijing" userId="04b36fd3-e72c-4bae-8be9-ff7635ffcece" providerId="ADAL" clId="{3DE382CF-79DD-4C6F-9A84-C5630B0D870C}" dt="2021-08-30T23:40:02.945" v="3441" actId="478"/>
          <ac:spMkLst>
            <pc:docMk/>
            <pc:sldMk cId="979476801" sldId="444"/>
            <ac:spMk id="7" creationId="{00000000-0000-0000-0000-000000000000}"/>
          </ac:spMkLst>
        </pc:spChg>
        <pc:spChg chg="add del mod">
          <ac:chgData name="Huijing" userId="04b36fd3-e72c-4bae-8be9-ff7635ffcece" providerId="ADAL" clId="{3DE382CF-79DD-4C6F-9A84-C5630B0D870C}" dt="2021-08-30T23:41:37.977" v="3499" actId="478"/>
          <ac:spMkLst>
            <pc:docMk/>
            <pc:sldMk cId="979476801" sldId="444"/>
            <ac:spMk id="15" creationId="{7831BFBB-D3AE-454B-A0BB-82A090B331CC}"/>
          </ac:spMkLst>
        </pc:spChg>
        <pc:spChg chg="mod">
          <ac:chgData name="Huijing" userId="04b36fd3-e72c-4bae-8be9-ff7635ffcece" providerId="ADAL" clId="{3DE382CF-79DD-4C6F-9A84-C5630B0D870C}" dt="2021-08-30T23:38:20.190" v="3277" actId="1076"/>
          <ac:spMkLst>
            <pc:docMk/>
            <pc:sldMk cId="979476801" sldId="444"/>
            <ac:spMk id="17" creationId="{BE9FB48F-71DE-48B6-BBBF-73C816F90F4E}"/>
          </ac:spMkLst>
        </pc:spChg>
        <pc:spChg chg="mod">
          <ac:chgData name="Huijing" userId="04b36fd3-e72c-4bae-8be9-ff7635ffcece" providerId="ADAL" clId="{3DE382CF-79DD-4C6F-9A84-C5630B0D870C}" dt="2021-08-31T09:28:52.699" v="4460" actId="1076"/>
          <ac:spMkLst>
            <pc:docMk/>
            <pc:sldMk cId="979476801" sldId="444"/>
            <ac:spMk id="22" creationId="{3DA2BE0D-316F-4CBD-8102-E00F5A0B3104}"/>
          </ac:spMkLst>
        </pc:spChg>
        <pc:spChg chg="del">
          <ac:chgData name="Huijing" userId="04b36fd3-e72c-4bae-8be9-ff7635ffcece" providerId="ADAL" clId="{3DE382CF-79DD-4C6F-9A84-C5630B0D870C}" dt="2021-08-31T09:28:23.339" v="4427" actId="478"/>
          <ac:spMkLst>
            <pc:docMk/>
            <pc:sldMk cId="979476801" sldId="444"/>
            <ac:spMk id="25" creationId="{6472A2B5-C045-49B1-ABFA-949C84F3FA4B}"/>
          </ac:spMkLst>
        </pc:spChg>
        <pc:spChg chg="add mod">
          <ac:chgData name="Huijing" userId="04b36fd3-e72c-4bae-8be9-ff7635ffcece" providerId="ADAL" clId="{3DE382CF-79DD-4C6F-9A84-C5630B0D870C}" dt="2021-08-31T10:17:46.006" v="4688" actId="1076"/>
          <ac:spMkLst>
            <pc:docMk/>
            <pc:sldMk cId="979476801" sldId="444"/>
            <ac:spMk id="31" creationId="{E6D3EBDC-970F-4485-894B-4A97448DC2C9}"/>
          </ac:spMkLst>
        </pc:spChg>
        <pc:spChg chg="add mod">
          <ac:chgData name="Huijing" userId="04b36fd3-e72c-4bae-8be9-ff7635ffcece" providerId="ADAL" clId="{3DE382CF-79DD-4C6F-9A84-C5630B0D870C}" dt="2021-08-31T09:28:06.670" v="4425" actId="1076"/>
          <ac:spMkLst>
            <pc:docMk/>
            <pc:sldMk cId="979476801" sldId="444"/>
            <ac:spMk id="34" creationId="{DB9C5123-A2C0-4C47-BBAD-2F2C7B397599}"/>
          </ac:spMkLst>
        </pc:spChg>
        <pc:spChg chg="add mod">
          <ac:chgData name="Huijing" userId="04b36fd3-e72c-4bae-8be9-ff7635ffcece" providerId="ADAL" clId="{3DE382CF-79DD-4C6F-9A84-C5630B0D870C}" dt="2021-08-30T23:41:47.615" v="3502" actId="1076"/>
          <ac:spMkLst>
            <pc:docMk/>
            <pc:sldMk cId="979476801" sldId="444"/>
            <ac:spMk id="35" creationId="{59C3E0DD-D93B-442A-91C6-B26871D1A77C}"/>
          </ac:spMkLst>
        </pc:spChg>
        <pc:spChg chg="del mod">
          <ac:chgData name="Huijing" userId="04b36fd3-e72c-4bae-8be9-ff7635ffcece" providerId="ADAL" clId="{3DE382CF-79DD-4C6F-9A84-C5630B0D870C}" dt="2021-08-31T10:17:04.661" v="4683" actId="478"/>
          <ac:spMkLst>
            <pc:docMk/>
            <pc:sldMk cId="979476801" sldId="444"/>
            <ac:spMk id="69" creationId="{385F5CC5-1FB8-4592-AEFB-BFF57B56CF47}"/>
          </ac:spMkLst>
        </pc:spChg>
        <pc:spChg chg="del mod">
          <ac:chgData name="Huijing" userId="04b36fd3-e72c-4bae-8be9-ff7635ffcece" providerId="ADAL" clId="{3DE382CF-79DD-4C6F-9A84-C5630B0D870C}" dt="2021-08-30T23:38:02.871" v="3271" actId="478"/>
          <ac:spMkLst>
            <pc:docMk/>
            <pc:sldMk cId="979476801" sldId="444"/>
            <ac:spMk id="71" creationId="{75251F15-24BE-4AEC-90C1-3CACBEA08F1E}"/>
          </ac:spMkLst>
        </pc:spChg>
        <pc:grpChg chg="mod">
          <ac:chgData name="Huijing" userId="04b36fd3-e72c-4bae-8be9-ff7635ffcece" providerId="ADAL" clId="{3DE382CF-79DD-4C6F-9A84-C5630B0D870C}" dt="2021-08-31T10:17:09.283" v="4685" actId="1076"/>
          <ac:grpSpMkLst>
            <pc:docMk/>
            <pc:sldMk cId="979476801" sldId="444"/>
            <ac:grpSpMk id="18" creationId="{5FD38079-3C10-46FD-AC5A-9C8F901C4870}"/>
          </ac:grpSpMkLst>
        </pc:grpChg>
        <pc:grpChg chg="mod">
          <ac:chgData name="Huijing" userId="04b36fd3-e72c-4bae-8be9-ff7635ffcece" providerId="ADAL" clId="{3DE382CF-79DD-4C6F-9A84-C5630B0D870C}" dt="2021-08-30T23:38:20.190" v="3277" actId="1076"/>
          <ac:grpSpMkLst>
            <pc:docMk/>
            <pc:sldMk cId="979476801" sldId="444"/>
            <ac:grpSpMk id="41" creationId="{A2141CEC-FBAC-4509-8A3D-13BF84F475CB}"/>
          </ac:grpSpMkLst>
        </pc:grpChg>
        <pc:picChg chg="mod">
          <ac:chgData name="Huijing" userId="04b36fd3-e72c-4bae-8be9-ff7635ffcece" providerId="ADAL" clId="{3DE382CF-79DD-4C6F-9A84-C5630B0D870C}" dt="2021-08-30T23:42:05.576" v="3505" actId="1076"/>
          <ac:picMkLst>
            <pc:docMk/>
            <pc:sldMk cId="979476801" sldId="444"/>
            <ac:picMk id="3" creationId="{AA8F523E-FCFE-4F8F-9DA0-D3F5906E9132}"/>
          </ac:picMkLst>
        </pc:picChg>
        <pc:picChg chg="mod">
          <ac:chgData name="Huijing" userId="04b36fd3-e72c-4bae-8be9-ff7635ffcece" providerId="ADAL" clId="{3DE382CF-79DD-4C6F-9A84-C5630B0D870C}" dt="2021-08-30T23:38:20.190" v="3277" actId="1076"/>
          <ac:picMkLst>
            <pc:docMk/>
            <pc:sldMk cId="979476801" sldId="444"/>
            <ac:picMk id="8" creationId="{0ED56574-E3EC-4AF3-92DF-D5FE4DEDDA60}"/>
          </ac:picMkLst>
        </pc:picChg>
        <pc:cxnChg chg="mod">
          <ac:chgData name="Huijing" userId="04b36fd3-e72c-4bae-8be9-ff7635ffcece" providerId="ADAL" clId="{3DE382CF-79DD-4C6F-9A84-C5630B0D870C}" dt="2021-08-30T23:38:20.190" v="3277" actId="1076"/>
          <ac:cxnSpMkLst>
            <pc:docMk/>
            <pc:sldMk cId="979476801" sldId="444"/>
            <ac:cxnSpMk id="10" creationId="{6AA7861C-2B18-4954-96DB-A5C3A128950B}"/>
          </ac:cxnSpMkLst>
        </pc:cxnChg>
        <pc:cxnChg chg="mod">
          <ac:chgData name="Huijing" userId="04b36fd3-e72c-4bae-8be9-ff7635ffcece" providerId="ADAL" clId="{3DE382CF-79DD-4C6F-9A84-C5630B0D870C}" dt="2021-08-31T09:28:36.089" v="4431" actId="1076"/>
          <ac:cxnSpMkLst>
            <pc:docMk/>
            <pc:sldMk cId="979476801" sldId="444"/>
            <ac:cxnSpMk id="21" creationId="{B3AA564D-33B7-4556-9667-85C6FE4F514B}"/>
          </ac:cxnSpMkLst>
        </pc:cxnChg>
        <pc:cxnChg chg="del">
          <ac:chgData name="Huijing" userId="04b36fd3-e72c-4bae-8be9-ff7635ffcece" providerId="ADAL" clId="{3DE382CF-79DD-4C6F-9A84-C5630B0D870C}" dt="2021-08-31T09:28:27.587" v="4428" actId="478"/>
          <ac:cxnSpMkLst>
            <pc:docMk/>
            <pc:sldMk cId="979476801" sldId="444"/>
            <ac:cxnSpMk id="24" creationId="{3C7B2BB4-695A-4D35-87A4-4742C5DE10C6}"/>
          </ac:cxnSpMkLst>
        </pc:cxnChg>
        <pc:cxnChg chg="mod">
          <ac:chgData name="Huijing" userId="04b36fd3-e72c-4bae-8be9-ff7635ffcece" providerId="ADAL" clId="{3DE382CF-79DD-4C6F-9A84-C5630B0D870C}" dt="2021-08-31T10:17:20.426" v="4686" actId="14100"/>
          <ac:cxnSpMkLst>
            <pc:docMk/>
            <pc:sldMk cId="979476801" sldId="444"/>
            <ac:cxnSpMk id="26" creationId="{80507070-6729-41E5-8C40-E4A87AFC3988}"/>
          </ac:cxnSpMkLst>
        </pc:cxnChg>
        <pc:cxnChg chg="mod">
          <ac:chgData name="Huijing" userId="04b36fd3-e72c-4bae-8be9-ff7635ffcece" providerId="ADAL" clId="{3DE382CF-79DD-4C6F-9A84-C5630B0D870C}" dt="2021-08-30T23:38:20.190" v="3277" actId="1076"/>
          <ac:cxnSpMkLst>
            <pc:docMk/>
            <pc:sldMk cId="979476801" sldId="444"/>
            <ac:cxnSpMk id="37" creationId="{F6FB88ED-6802-453C-8FB7-132CB46B4B54}"/>
          </ac:cxnSpMkLst>
        </pc:cxnChg>
        <pc:cxnChg chg="mod">
          <ac:chgData name="Huijing" userId="04b36fd3-e72c-4bae-8be9-ff7635ffcece" providerId="ADAL" clId="{3DE382CF-79DD-4C6F-9A84-C5630B0D870C}" dt="2021-08-30T23:38:20.190" v="3277" actId="1076"/>
          <ac:cxnSpMkLst>
            <pc:docMk/>
            <pc:sldMk cId="979476801" sldId="444"/>
            <ac:cxnSpMk id="38" creationId="{22AE5E18-774A-4EC0-BDBF-02B2745E6244}"/>
          </ac:cxnSpMkLst>
        </pc:cxnChg>
        <pc:cxnChg chg="mod">
          <ac:chgData name="Huijing" userId="04b36fd3-e72c-4bae-8be9-ff7635ffcece" providerId="ADAL" clId="{3DE382CF-79DD-4C6F-9A84-C5630B0D870C}" dt="2021-08-30T23:38:20.190" v="3277" actId="1076"/>
          <ac:cxnSpMkLst>
            <pc:docMk/>
            <pc:sldMk cId="979476801" sldId="444"/>
            <ac:cxnSpMk id="48" creationId="{BD25C128-3C0B-4AC0-806F-3BF926D748BA}"/>
          </ac:cxnSpMkLst>
        </pc:cxnChg>
      </pc:sldChg>
      <pc:sldChg chg="addSp delSp modSp add mod ord">
        <pc:chgData name="Huijing" userId="04b36fd3-e72c-4bae-8be9-ff7635ffcece" providerId="ADAL" clId="{3DE382CF-79DD-4C6F-9A84-C5630B0D870C}" dt="2021-08-31T09:30:32.131" v="4473" actId="14100"/>
        <pc:sldMkLst>
          <pc:docMk/>
          <pc:sldMk cId="3989920370" sldId="445"/>
        </pc:sldMkLst>
        <pc:spChg chg="del">
          <ac:chgData name="Huijing" userId="04b36fd3-e72c-4bae-8be9-ff7635ffcece" providerId="ADAL" clId="{3DE382CF-79DD-4C6F-9A84-C5630B0D870C}" dt="2021-08-31T09:24:29.576" v="4404" actId="478"/>
          <ac:spMkLst>
            <pc:docMk/>
            <pc:sldMk cId="3989920370" sldId="445"/>
            <ac:spMk id="4" creationId="{00000000-0000-0000-0000-000000000000}"/>
          </ac:spMkLst>
        </pc:spChg>
        <pc:spChg chg="del">
          <ac:chgData name="Huijing" userId="04b36fd3-e72c-4bae-8be9-ff7635ffcece" providerId="ADAL" clId="{3DE382CF-79DD-4C6F-9A84-C5630B0D870C}" dt="2021-08-31T09:24:30.882" v="4405" actId="478"/>
          <ac:spMkLst>
            <pc:docMk/>
            <pc:sldMk cId="3989920370" sldId="445"/>
            <ac:spMk id="7" creationId="{00000000-0000-0000-0000-000000000000}"/>
          </ac:spMkLst>
        </pc:spChg>
        <pc:spChg chg="del mod">
          <ac:chgData name="Huijing" userId="04b36fd3-e72c-4bae-8be9-ff7635ffcece" providerId="ADAL" clId="{3DE382CF-79DD-4C6F-9A84-C5630B0D870C}" dt="2021-08-31T09:27:04.834" v="4410" actId="478"/>
          <ac:spMkLst>
            <pc:docMk/>
            <pc:sldMk cId="3989920370" sldId="445"/>
            <ac:spMk id="15" creationId="{7831BFBB-D3AE-454B-A0BB-82A090B331CC}"/>
          </ac:spMkLst>
        </pc:spChg>
        <pc:spChg chg="mod">
          <ac:chgData name="Huijing" userId="04b36fd3-e72c-4bae-8be9-ff7635ffcece" providerId="ADAL" clId="{3DE382CF-79DD-4C6F-9A84-C5630B0D870C}" dt="2021-08-31T09:24:36.203" v="4406" actId="1076"/>
          <ac:spMkLst>
            <pc:docMk/>
            <pc:sldMk cId="3989920370" sldId="445"/>
            <ac:spMk id="17" creationId="{BE9FB48F-71DE-48B6-BBBF-73C816F90F4E}"/>
          </ac:spMkLst>
        </pc:spChg>
        <pc:spChg chg="mod">
          <ac:chgData name="Huijing" userId="04b36fd3-e72c-4bae-8be9-ff7635ffcece" providerId="ADAL" clId="{3DE382CF-79DD-4C6F-9A84-C5630B0D870C}" dt="2021-08-31T09:30:22.920" v="4471" actId="404"/>
          <ac:spMkLst>
            <pc:docMk/>
            <pc:sldMk cId="3989920370" sldId="445"/>
            <ac:spMk id="40" creationId="{03D91E43-EBD4-46AE-97EA-899C1AD40472}"/>
          </ac:spMkLst>
        </pc:spChg>
        <pc:spChg chg="del mod">
          <ac:chgData name="Huijing" userId="04b36fd3-e72c-4bae-8be9-ff7635ffcece" providerId="ADAL" clId="{3DE382CF-79DD-4C6F-9A84-C5630B0D870C}" dt="2021-08-31T09:29:15.884" v="4464" actId="478"/>
          <ac:spMkLst>
            <pc:docMk/>
            <pc:sldMk cId="3989920370" sldId="445"/>
            <ac:spMk id="69" creationId="{385F5CC5-1FB8-4592-AEFB-BFF57B56CF47}"/>
          </ac:spMkLst>
        </pc:spChg>
        <pc:spChg chg="del mod">
          <ac:chgData name="Huijing" userId="04b36fd3-e72c-4bae-8be9-ff7635ffcece" providerId="ADAL" clId="{3DE382CF-79DD-4C6F-9A84-C5630B0D870C}" dt="2021-08-31T09:29:44.788" v="4465" actId="478"/>
          <ac:spMkLst>
            <pc:docMk/>
            <pc:sldMk cId="3989920370" sldId="445"/>
            <ac:spMk id="71" creationId="{75251F15-24BE-4AEC-90C1-3CACBEA08F1E}"/>
          </ac:spMkLst>
        </pc:spChg>
        <pc:grpChg chg="del mod">
          <ac:chgData name="Huijing" userId="04b36fd3-e72c-4bae-8be9-ff7635ffcece" providerId="ADAL" clId="{3DE382CF-79DD-4C6F-9A84-C5630B0D870C}" dt="2021-08-31T09:29:06.078" v="4461" actId="478"/>
          <ac:grpSpMkLst>
            <pc:docMk/>
            <pc:sldMk cId="3989920370" sldId="445"/>
            <ac:grpSpMk id="18" creationId="{5FD38079-3C10-46FD-AC5A-9C8F901C4870}"/>
          </ac:grpSpMkLst>
        </pc:grpChg>
        <pc:grpChg chg="add mod">
          <ac:chgData name="Huijing" userId="04b36fd3-e72c-4bae-8be9-ff7635ffcece" providerId="ADAL" clId="{3DE382CF-79DD-4C6F-9A84-C5630B0D870C}" dt="2021-08-31T09:30:28.959" v="4472" actId="1076"/>
          <ac:grpSpMkLst>
            <pc:docMk/>
            <pc:sldMk cId="3989920370" sldId="445"/>
            <ac:grpSpMk id="31" creationId="{5A9842CE-829A-482D-9E1D-19D4AD22FFE1}"/>
          </ac:grpSpMkLst>
        </pc:grpChg>
        <pc:grpChg chg="mod">
          <ac:chgData name="Huijing" userId="04b36fd3-e72c-4bae-8be9-ff7635ffcece" providerId="ADAL" clId="{3DE382CF-79DD-4C6F-9A84-C5630B0D870C}" dt="2021-08-31T09:24:36.203" v="4406" actId="1076"/>
          <ac:grpSpMkLst>
            <pc:docMk/>
            <pc:sldMk cId="3989920370" sldId="445"/>
            <ac:grpSpMk id="41" creationId="{A2141CEC-FBAC-4509-8A3D-13BF84F475CB}"/>
          </ac:grpSpMkLst>
        </pc:grpChg>
        <pc:picChg chg="mod">
          <ac:chgData name="Huijing" userId="04b36fd3-e72c-4bae-8be9-ff7635ffcece" providerId="ADAL" clId="{3DE382CF-79DD-4C6F-9A84-C5630B0D870C}" dt="2021-08-31T09:24:36.203" v="4406" actId="1076"/>
          <ac:picMkLst>
            <pc:docMk/>
            <pc:sldMk cId="3989920370" sldId="445"/>
            <ac:picMk id="3" creationId="{AA8F523E-FCFE-4F8F-9DA0-D3F5906E9132}"/>
          </ac:picMkLst>
        </pc:picChg>
        <pc:picChg chg="mod">
          <ac:chgData name="Huijing" userId="04b36fd3-e72c-4bae-8be9-ff7635ffcece" providerId="ADAL" clId="{3DE382CF-79DD-4C6F-9A84-C5630B0D870C}" dt="2021-08-31T09:24:36.203" v="4406" actId="1076"/>
          <ac:picMkLst>
            <pc:docMk/>
            <pc:sldMk cId="3989920370" sldId="445"/>
            <ac:picMk id="8" creationId="{0ED56574-E3EC-4AF3-92DF-D5FE4DEDDA60}"/>
          </ac:picMkLst>
        </pc:picChg>
        <pc:picChg chg="mod">
          <ac:chgData name="Huijing" userId="04b36fd3-e72c-4bae-8be9-ff7635ffcece" providerId="ADAL" clId="{3DE382CF-79DD-4C6F-9A84-C5630B0D870C}" dt="2021-08-31T09:29:06.346" v="4462"/>
          <ac:picMkLst>
            <pc:docMk/>
            <pc:sldMk cId="3989920370" sldId="445"/>
            <ac:picMk id="34" creationId="{5D03B9FF-39BA-4A5B-BCBF-5A97D4212EDF}"/>
          </ac:picMkLst>
        </pc:picChg>
        <pc:cxnChg chg="mod">
          <ac:chgData name="Huijing" userId="04b36fd3-e72c-4bae-8be9-ff7635ffcece" providerId="ADAL" clId="{3DE382CF-79DD-4C6F-9A84-C5630B0D870C}" dt="2021-08-31T09:24:36.203" v="4406" actId="1076"/>
          <ac:cxnSpMkLst>
            <pc:docMk/>
            <pc:sldMk cId="3989920370" sldId="445"/>
            <ac:cxnSpMk id="10" creationId="{6AA7861C-2B18-4954-96DB-A5C3A128950B}"/>
          </ac:cxnSpMkLst>
        </pc:cxnChg>
        <pc:cxnChg chg="mod">
          <ac:chgData name="Huijing" userId="04b36fd3-e72c-4bae-8be9-ff7635ffcece" providerId="ADAL" clId="{3DE382CF-79DD-4C6F-9A84-C5630B0D870C}" dt="2021-08-31T09:30:32.131" v="4473" actId="14100"/>
          <ac:cxnSpMkLst>
            <pc:docMk/>
            <pc:sldMk cId="3989920370" sldId="445"/>
            <ac:cxnSpMk id="26" creationId="{80507070-6729-41E5-8C40-E4A87AFC3988}"/>
          </ac:cxnSpMkLst>
        </pc:cxnChg>
        <pc:cxnChg chg="mod">
          <ac:chgData name="Huijing" userId="04b36fd3-e72c-4bae-8be9-ff7635ffcece" providerId="ADAL" clId="{3DE382CF-79DD-4C6F-9A84-C5630B0D870C}" dt="2021-08-31T09:29:06.346" v="4462"/>
          <ac:cxnSpMkLst>
            <pc:docMk/>
            <pc:sldMk cId="3989920370" sldId="445"/>
            <ac:cxnSpMk id="35" creationId="{EFAF4FC3-16F3-448D-8205-C03DAF070A8D}"/>
          </ac:cxnSpMkLst>
        </pc:cxnChg>
        <pc:cxnChg chg="mod">
          <ac:chgData name="Huijing" userId="04b36fd3-e72c-4bae-8be9-ff7635ffcece" providerId="ADAL" clId="{3DE382CF-79DD-4C6F-9A84-C5630B0D870C}" dt="2021-08-31T09:24:36.203" v="4406" actId="1076"/>
          <ac:cxnSpMkLst>
            <pc:docMk/>
            <pc:sldMk cId="3989920370" sldId="445"/>
            <ac:cxnSpMk id="37" creationId="{F6FB88ED-6802-453C-8FB7-132CB46B4B54}"/>
          </ac:cxnSpMkLst>
        </pc:cxnChg>
        <pc:cxnChg chg="mod">
          <ac:chgData name="Huijing" userId="04b36fd3-e72c-4bae-8be9-ff7635ffcece" providerId="ADAL" clId="{3DE382CF-79DD-4C6F-9A84-C5630B0D870C}" dt="2021-08-31T09:24:36.203" v="4406" actId="1076"/>
          <ac:cxnSpMkLst>
            <pc:docMk/>
            <pc:sldMk cId="3989920370" sldId="445"/>
            <ac:cxnSpMk id="38" creationId="{22AE5E18-774A-4EC0-BDBF-02B2745E6244}"/>
          </ac:cxnSpMkLst>
        </pc:cxnChg>
        <pc:cxnChg chg="mod">
          <ac:chgData name="Huijing" userId="04b36fd3-e72c-4bae-8be9-ff7635ffcece" providerId="ADAL" clId="{3DE382CF-79DD-4C6F-9A84-C5630B0D870C}" dt="2021-08-31T09:29:06.346" v="4462"/>
          <ac:cxnSpMkLst>
            <pc:docMk/>
            <pc:sldMk cId="3989920370" sldId="445"/>
            <ac:cxnSpMk id="39" creationId="{C894B38C-9D4D-422E-9ECF-F06ECA4810AC}"/>
          </ac:cxnSpMkLst>
        </pc:cxnChg>
        <pc:cxnChg chg="mod">
          <ac:chgData name="Huijing" userId="04b36fd3-e72c-4bae-8be9-ff7635ffcece" providerId="ADAL" clId="{3DE382CF-79DD-4C6F-9A84-C5630B0D870C}" dt="2021-08-31T09:29:06.346" v="4462"/>
          <ac:cxnSpMkLst>
            <pc:docMk/>
            <pc:sldMk cId="3989920370" sldId="445"/>
            <ac:cxnSpMk id="42" creationId="{5BEFCB4B-E1D5-458D-8F1D-FC46EA514910}"/>
          </ac:cxnSpMkLst>
        </pc:cxnChg>
        <pc:cxnChg chg="mod">
          <ac:chgData name="Huijing" userId="04b36fd3-e72c-4bae-8be9-ff7635ffcece" providerId="ADAL" clId="{3DE382CF-79DD-4C6F-9A84-C5630B0D870C}" dt="2021-08-31T09:24:36.203" v="4406" actId="1076"/>
          <ac:cxnSpMkLst>
            <pc:docMk/>
            <pc:sldMk cId="3989920370" sldId="445"/>
            <ac:cxnSpMk id="48" creationId="{BD25C128-3C0B-4AC0-806F-3BF926D748BA}"/>
          </ac:cxnSpMkLst>
        </pc:cxnChg>
      </pc:sldChg>
      <pc:sldChg chg="add del setBg">
        <pc:chgData name="Huijing" userId="04b36fd3-e72c-4bae-8be9-ff7635ffcece" providerId="ADAL" clId="{3DE382CF-79DD-4C6F-9A84-C5630B0D870C}" dt="2021-08-31T17:52:04.777" v="4900" actId="47"/>
        <pc:sldMkLst>
          <pc:docMk/>
          <pc:sldMk cId="788029823" sldId="446"/>
        </pc:sldMkLst>
      </pc:sldChg>
      <pc:sldChg chg="addSp delSp modSp add mod ord">
        <pc:chgData name="Huijing" userId="04b36fd3-e72c-4bae-8be9-ff7635ffcece" providerId="ADAL" clId="{3DE382CF-79DD-4C6F-9A84-C5630B0D870C}" dt="2021-08-31T17:52:27.405" v="4917" actId="1076"/>
        <pc:sldMkLst>
          <pc:docMk/>
          <pc:sldMk cId="207501506" sldId="447"/>
        </pc:sldMkLst>
        <pc:spChg chg="mod">
          <ac:chgData name="Huijing" userId="04b36fd3-e72c-4bae-8be9-ff7635ffcece" providerId="ADAL" clId="{3DE382CF-79DD-4C6F-9A84-C5630B0D870C}" dt="2021-08-31T09:34:00.723" v="4488" actId="1076"/>
          <ac:spMkLst>
            <pc:docMk/>
            <pc:sldMk cId="207501506" sldId="447"/>
            <ac:spMk id="4" creationId="{CC72ACF3-DE90-4B61-A43C-CBDDD4E8F492}"/>
          </ac:spMkLst>
        </pc:spChg>
        <pc:spChg chg="del">
          <ac:chgData name="Huijing" userId="04b36fd3-e72c-4bae-8be9-ff7635ffcece" providerId="ADAL" clId="{3DE382CF-79DD-4C6F-9A84-C5630B0D870C}" dt="2021-08-31T09:33:52.825" v="4484" actId="478"/>
          <ac:spMkLst>
            <pc:docMk/>
            <pc:sldMk cId="207501506" sldId="447"/>
            <ac:spMk id="5" creationId="{770D50B0-F839-45C8-8263-B4987CCEE91C}"/>
          </ac:spMkLst>
        </pc:spChg>
        <pc:spChg chg="add mod">
          <ac:chgData name="Huijing" userId="04b36fd3-e72c-4bae-8be9-ff7635ffcece" providerId="ADAL" clId="{3DE382CF-79DD-4C6F-9A84-C5630B0D870C}" dt="2021-08-31T17:52:27.405" v="4917" actId="1076"/>
          <ac:spMkLst>
            <pc:docMk/>
            <pc:sldMk cId="207501506" sldId="447"/>
            <ac:spMk id="9" creationId="{8AB1F22F-9C76-4E0C-9137-A4EBD0C3C98B}"/>
          </ac:spMkLst>
        </pc:spChg>
        <pc:picChg chg="del mod">
          <ac:chgData name="Huijing" userId="04b36fd3-e72c-4bae-8be9-ff7635ffcece" providerId="ADAL" clId="{3DE382CF-79DD-4C6F-9A84-C5630B0D870C}" dt="2021-08-31T09:35:22.439" v="4500" actId="478"/>
          <ac:picMkLst>
            <pc:docMk/>
            <pc:sldMk cId="207501506" sldId="447"/>
            <ac:picMk id="2" creationId="{E8E8D612-F44D-4898-B4AE-EF5426EDB132}"/>
          </ac:picMkLst>
        </pc:picChg>
        <pc:picChg chg="del">
          <ac:chgData name="Huijing" userId="04b36fd3-e72c-4bae-8be9-ff7635ffcece" providerId="ADAL" clId="{3DE382CF-79DD-4C6F-9A84-C5630B0D870C}" dt="2021-08-31T09:33:53.893" v="4485" actId="478"/>
          <ac:picMkLst>
            <pc:docMk/>
            <pc:sldMk cId="207501506" sldId="447"/>
            <ac:picMk id="3" creationId="{767AD2A1-8B59-4F86-AAE4-642B9A3EF3E2}"/>
          </ac:picMkLst>
        </pc:picChg>
        <pc:picChg chg="add del mod">
          <ac:chgData name="Huijing" userId="04b36fd3-e72c-4bae-8be9-ff7635ffcece" providerId="ADAL" clId="{3DE382CF-79DD-4C6F-9A84-C5630B0D870C}" dt="2021-08-31T17:48:54.674" v="4856" actId="478"/>
          <ac:picMkLst>
            <pc:docMk/>
            <pc:sldMk cId="207501506" sldId="447"/>
            <ac:picMk id="5" creationId="{D3D822CB-0933-4303-A72D-B037476A8F32}"/>
          </ac:picMkLst>
        </pc:picChg>
        <pc:picChg chg="add mod">
          <ac:chgData name="Huijing" userId="04b36fd3-e72c-4bae-8be9-ff7635ffcece" providerId="ADAL" clId="{3DE382CF-79DD-4C6F-9A84-C5630B0D870C}" dt="2021-08-31T17:52:02.255" v="4899" actId="12789"/>
          <ac:picMkLst>
            <pc:docMk/>
            <pc:sldMk cId="207501506" sldId="447"/>
            <ac:picMk id="6" creationId="{BB6C79F2-78CD-4A1F-B2BB-179C91F8F66A}"/>
          </ac:picMkLst>
        </pc:picChg>
        <pc:picChg chg="add del mod modCrop">
          <ac:chgData name="Huijing" userId="04b36fd3-e72c-4bae-8be9-ff7635ffcece" providerId="ADAL" clId="{3DE382CF-79DD-4C6F-9A84-C5630B0D870C}" dt="2021-08-31T17:49:41.407" v="4868" actId="478"/>
          <ac:picMkLst>
            <pc:docMk/>
            <pc:sldMk cId="207501506" sldId="447"/>
            <ac:picMk id="7" creationId="{FDE89D82-D924-4B19-AEE2-D3BD583A071E}"/>
          </ac:picMkLst>
        </pc:picChg>
        <pc:picChg chg="add del mod modCrop">
          <ac:chgData name="Huijing" userId="04b36fd3-e72c-4bae-8be9-ff7635ffcece" providerId="ADAL" clId="{3DE382CF-79DD-4C6F-9A84-C5630B0D870C}" dt="2021-08-31T17:51:52.831" v="4896" actId="478"/>
          <ac:picMkLst>
            <pc:docMk/>
            <pc:sldMk cId="207501506" sldId="447"/>
            <ac:picMk id="8" creationId="{626059D2-B716-4D8F-BD5F-6797BD8EBAA4}"/>
          </ac:picMkLst>
        </pc:picChg>
      </pc:sldChg>
      <pc:sldChg chg="add del">
        <pc:chgData name="Huijing" userId="04b36fd3-e72c-4bae-8be9-ff7635ffcece" providerId="ADAL" clId="{3DE382CF-79DD-4C6F-9A84-C5630B0D870C}" dt="2021-08-31T09:34:36.702" v="4493"/>
        <pc:sldMkLst>
          <pc:docMk/>
          <pc:sldMk cId="403512429" sldId="448"/>
        </pc:sldMkLst>
      </pc:sldChg>
      <pc:sldChg chg="addSp delSp modSp add mod ord">
        <pc:chgData name="Huijing" userId="04b36fd3-e72c-4bae-8be9-ff7635ffcece" providerId="ADAL" clId="{3DE382CF-79DD-4C6F-9A84-C5630B0D870C}" dt="2021-08-31T17:52:10.332" v="4901" actId="1076"/>
        <pc:sldMkLst>
          <pc:docMk/>
          <pc:sldMk cId="4150692279" sldId="448"/>
        </pc:sldMkLst>
        <pc:spChg chg="add del mod">
          <ac:chgData name="Huijing" userId="04b36fd3-e72c-4bae-8be9-ff7635ffcece" providerId="ADAL" clId="{3DE382CF-79DD-4C6F-9A84-C5630B0D870C}" dt="2021-08-31T17:48:43.260" v="4853" actId="478"/>
          <ac:spMkLst>
            <pc:docMk/>
            <pc:sldMk cId="4150692279" sldId="448"/>
            <ac:spMk id="2" creationId="{2D0DAED2-F65E-46B3-9B87-E1371BACA95D}"/>
          </ac:spMkLst>
        </pc:spChg>
        <pc:spChg chg="mod">
          <ac:chgData name="Huijing" userId="04b36fd3-e72c-4bae-8be9-ff7635ffcece" providerId="ADAL" clId="{3DE382CF-79DD-4C6F-9A84-C5630B0D870C}" dt="2021-08-31T17:52:10.332" v="4901" actId="1076"/>
          <ac:spMkLst>
            <pc:docMk/>
            <pc:sldMk cId="4150692279" sldId="448"/>
            <ac:spMk id="4" creationId="{CC72ACF3-DE90-4B61-A43C-CBDDD4E8F492}"/>
          </ac:spMkLst>
        </pc:spChg>
        <pc:spChg chg="add del">
          <ac:chgData name="Huijing" userId="04b36fd3-e72c-4bae-8be9-ff7635ffcece" providerId="ADAL" clId="{3DE382CF-79DD-4C6F-9A84-C5630B0D870C}" dt="2021-08-31T17:46:43.457" v="4830" actId="478"/>
          <ac:spMkLst>
            <pc:docMk/>
            <pc:sldMk cId="4150692279" sldId="448"/>
            <ac:spMk id="7" creationId="{9E529F55-256F-4E82-9B7A-A93CABAE8C4A}"/>
          </ac:spMkLst>
        </pc:spChg>
        <pc:picChg chg="del mod">
          <ac:chgData name="Huijing" userId="04b36fd3-e72c-4bae-8be9-ff7635ffcece" providerId="ADAL" clId="{3DE382CF-79DD-4C6F-9A84-C5630B0D870C}" dt="2021-08-31T17:49:36.486" v="4866" actId="478"/>
          <ac:picMkLst>
            <pc:docMk/>
            <pc:sldMk cId="4150692279" sldId="448"/>
            <ac:picMk id="6" creationId="{BB6C79F2-78CD-4A1F-B2BB-179C91F8F66A}"/>
          </ac:picMkLst>
        </pc:picChg>
        <pc:picChg chg="add del mod">
          <ac:chgData name="Huijing" userId="04b36fd3-e72c-4bae-8be9-ff7635ffcece" providerId="ADAL" clId="{3DE382CF-79DD-4C6F-9A84-C5630B0D870C}" dt="2021-08-31T17:48:21.678" v="4848" actId="478"/>
          <ac:picMkLst>
            <pc:docMk/>
            <pc:sldMk cId="4150692279" sldId="448"/>
            <ac:picMk id="8" creationId="{312D764F-9594-4880-8001-EC5C47FB0920}"/>
          </ac:picMkLst>
        </pc:picChg>
        <pc:picChg chg="add del mod">
          <ac:chgData name="Huijing" userId="04b36fd3-e72c-4bae-8be9-ff7635ffcece" providerId="ADAL" clId="{3DE382CF-79DD-4C6F-9A84-C5630B0D870C}" dt="2021-08-31T17:49:24.908" v="4861" actId="478"/>
          <ac:picMkLst>
            <pc:docMk/>
            <pc:sldMk cId="4150692279" sldId="448"/>
            <ac:picMk id="9" creationId="{C3070630-3BA5-4DA7-8442-2F0128E28303}"/>
          </ac:picMkLst>
        </pc:picChg>
        <pc:picChg chg="add del mod ord">
          <ac:chgData name="Huijing" userId="04b36fd3-e72c-4bae-8be9-ff7635ffcece" providerId="ADAL" clId="{3DE382CF-79DD-4C6F-9A84-C5630B0D870C}" dt="2021-08-31T17:51:34.720" v="4891" actId="478"/>
          <ac:picMkLst>
            <pc:docMk/>
            <pc:sldMk cId="4150692279" sldId="448"/>
            <ac:picMk id="10" creationId="{F1C7373C-E56B-48A2-A496-DC1B3F92C0D1}"/>
          </ac:picMkLst>
        </pc:picChg>
        <pc:picChg chg="add mod">
          <ac:chgData name="Huijing" userId="04b36fd3-e72c-4bae-8be9-ff7635ffcece" providerId="ADAL" clId="{3DE382CF-79DD-4C6F-9A84-C5630B0D870C}" dt="2021-08-31T17:51:45.935" v="4895" actId="12788"/>
          <ac:picMkLst>
            <pc:docMk/>
            <pc:sldMk cId="4150692279" sldId="448"/>
            <ac:picMk id="11" creationId="{7D4C945A-1158-4210-B564-423488EDA745}"/>
          </ac:picMkLst>
        </pc:picChg>
      </pc:sldChg>
      <pc:sldChg chg="add del">
        <pc:chgData name="Huijing" userId="04b36fd3-e72c-4bae-8be9-ff7635ffcece" providerId="ADAL" clId="{3DE382CF-79DD-4C6F-9A84-C5630B0D870C}" dt="2021-08-31T18:14:54.616" v="4997" actId="47"/>
        <pc:sldMkLst>
          <pc:docMk/>
          <pc:sldMk cId="2026673567" sldId="449"/>
        </pc:sldMkLst>
      </pc:sldChg>
      <pc:sldChg chg="add del ord">
        <pc:chgData name="Huijing" userId="04b36fd3-e72c-4bae-8be9-ff7635ffcece" providerId="ADAL" clId="{3DE382CF-79DD-4C6F-9A84-C5630B0D870C}" dt="2021-08-31T18:27:04.626" v="5013" actId="47"/>
        <pc:sldMkLst>
          <pc:docMk/>
          <pc:sldMk cId="48053241" sldId="450"/>
        </pc:sldMkLst>
      </pc:sldChg>
      <pc:sldChg chg="modSp add mod">
        <pc:chgData name="Huijing" userId="04b36fd3-e72c-4bae-8be9-ff7635ffcece" providerId="ADAL" clId="{3DE382CF-79DD-4C6F-9A84-C5630B0D870C}" dt="2021-08-31T10:08:21.866" v="4678" actId="14100"/>
        <pc:sldMkLst>
          <pc:docMk/>
          <pc:sldMk cId="590294639" sldId="451"/>
        </pc:sldMkLst>
        <pc:spChg chg="mod">
          <ac:chgData name="Huijing" userId="04b36fd3-e72c-4bae-8be9-ff7635ffcece" providerId="ADAL" clId="{3DE382CF-79DD-4C6F-9A84-C5630B0D870C}" dt="2021-08-31T10:08:21.866" v="4678" actId="14100"/>
          <ac:spMkLst>
            <pc:docMk/>
            <pc:sldMk cId="590294639" sldId="451"/>
            <ac:spMk id="4" creationId="{FA7183BD-2E64-42E2-8A1C-2C3EB3B06623}"/>
          </ac:spMkLst>
        </pc:spChg>
      </pc:sldChg>
      <pc:sldChg chg="addSp delSp modSp add mod">
        <pc:chgData name="Huijing" userId="04b36fd3-e72c-4bae-8be9-ff7635ffcece" providerId="ADAL" clId="{3DE382CF-79DD-4C6F-9A84-C5630B0D870C}" dt="2021-08-31T17:56:29.375" v="4996" actId="113"/>
        <pc:sldMkLst>
          <pc:docMk/>
          <pc:sldMk cId="286947618" sldId="452"/>
        </pc:sldMkLst>
        <pc:spChg chg="add mod">
          <ac:chgData name="Huijing" userId="04b36fd3-e72c-4bae-8be9-ff7635ffcece" providerId="ADAL" clId="{3DE382CF-79DD-4C6F-9A84-C5630B0D870C}" dt="2021-08-31T17:56:21.120" v="4992" actId="113"/>
          <ac:spMkLst>
            <pc:docMk/>
            <pc:sldMk cId="286947618" sldId="452"/>
            <ac:spMk id="2" creationId="{4F7C5FC1-FAC9-43A3-AB84-AD3B33BB2620}"/>
          </ac:spMkLst>
        </pc:spChg>
        <pc:spChg chg="add mod">
          <ac:chgData name="Huijing" userId="04b36fd3-e72c-4bae-8be9-ff7635ffcece" providerId="ADAL" clId="{3DE382CF-79DD-4C6F-9A84-C5630B0D870C}" dt="2021-08-31T17:56:29.375" v="4996" actId="113"/>
          <ac:spMkLst>
            <pc:docMk/>
            <pc:sldMk cId="286947618" sldId="452"/>
            <ac:spMk id="7" creationId="{268EA0A1-87F5-45DA-B144-E18266887279}"/>
          </ac:spMkLst>
        </pc:spChg>
        <pc:spChg chg="add mod">
          <ac:chgData name="Huijing" userId="04b36fd3-e72c-4bae-8be9-ff7635ffcece" providerId="ADAL" clId="{3DE382CF-79DD-4C6F-9A84-C5630B0D870C}" dt="2021-08-31T17:56:25.576" v="4994" actId="113"/>
          <ac:spMkLst>
            <pc:docMk/>
            <pc:sldMk cId="286947618" sldId="452"/>
            <ac:spMk id="8" creationId="{3A9CD13F-6415-4192-8E44-C4A3C9550544}"/>
          </ac:spMkLst>
        </pc:spChg>
        <pc:spChg chg="add del mod">
          <ac:chgData name="Huijing" userId="04b36fd3-e72c-4bae-8be9-ff7635ffcece" providerId="ADAL" clId="{3DE382CF-79DD-4C6F-9A84-C5630B0D870C}" dt="2021-08-31T17:55:30.772" v="4986" actId="11529"/>
          <ac:spMkLst>
            <pc:docMk/>
            <pc:sldMk cId="286947618" sldId="452"/>
            <ac:spMk id="13" creationId="{2943F101-0C2F-411B-BB54-9986F6FB6BB8}"/>
          </ac:spMkLst>
        </pc:spChg>
        <pc:picChg chg="mod">
          <ac:chgData name="Huijing" userId="04b36fd3-e72c-4bae-8be9-ff7635ffcece" providerId="ADAL" clId="{3DE382CF-79DD-4C6F-9A84-C5630B0D870C}" dt="2021-08-31T17:54:30.743" v="4970" actId="1076"/>
          <ac:picMkLst>
            <pc:docMk/>
            <pc:sldMk cId="286947618" sldId="452"/>
            <ac:picMk id="6" creationId="{BB6C79F2-78CD-4A1F-B2BB-179C91F8F66A}"/>
          </ac:picMkLst>
        </pc:picChg>
        <pc:cxnChg chg="add mod">
          <ac:chgData name="Huijing" userId="04b36fd3-e72c-4bae-8be9-ff7635ffcece" providerId="ADAL" clId="{3DE382CF-79DD-4C6F-9A84-C5630B0D870C}" dt="2021-08-31T17:53:59.928" v="4963" actId="14100"/>
          <ac:cxnSpMkLst>
            <pc:docMk/>
            <pc:sldMk cId="286947618" sldId="452"/>
            <ac:cxnSpMk id="5" creationId="{41DA1EB5-F3AB-4A3B-A8DB-6557B6C9B875}"/>
          </ac:cxnSpMkLst>
        </pc:cxnChg>
        <pc:cxnChg chg="add mod">
          <ac:chgData name="Huijing" userId="04b36fd3-e72c-4bae-8be9-ff7635ffcece" providerId="ADAL" clId="{3DE382CF-79DD-4C6F-9A84-C5630B0D870C}" dt="2021-08-31T17:54:42.973" v="4973" actId="13822"/>
          <ac:cxnSpMkLst>
            <pc:docMk/>
            <pc:sldMk cId="286947618" sldId="452"/>
            <ac:cxnSpMk id="12" creationId="{6C9B32BA-1B5C-4F49-BCE2-90AA9DF12CEF}"/>
          </ac:cxnSpMkLst>
        </pc:cxnChg>
        <pc:cxnChg chg="add mod">
          <ac:chgData name="Huijing" userId="04b36fd3-e72c-4bae-8be9-ff7635ffcece" providerId="ADAL" clId="{3DE382CF-79DD-4C6F-9A84-C5630B0D870C}" dt="2021-08-31T17:55:49.129" v="4988" actId="13822"/>
          <ac:cxnSpMkLst>
            <pc:docMk/>
            <pc:sldMk cId="286947618" sldId="452"/>
            <ac:cxnSpMk id="15" creationId="{EB8731DD-09F1-4590-BB01-45ECF31272C8}"/>
          </ac:cxnSpMkLst>
        </pc:cxnChg>
        <pc:cxnChg chg="add mod">
          <ac:chgData name="Huijing" userId="04b36fd3-e72c-4bae-8be9-ff7635ffcece" providerId="ADAL" clId="{3DE382CF-79DD-4C6F-9A84-C5630B0D870C}" dt="2021-08-31T17:56:02.839" v="4990" actId="13822"/>
          <ac:cxnSpMkLst>
            <pc:docMk/>
            <pc:sldMk cId="286947618" sldId="452"/>
            <ac:cxnSpMk id="17" creationId="{E7AB9CB2-D055-4C98-BB39-817E39E81DC0}"/>
          </ac:cxnSpMkLst>
        </pc:cxnChg>
      </pc:sldChg>
      <pc:sldChg chg="add del">
        <pc:chgData name="Huijing" userId="04b36fd3-e72c-4bae-8be9-ff7635ffcece" providerId="ADAL" clId="{3DE382CF-79DD-4C6F-9A84-C5630B0D870C}" dt="2021-08-31T17:49:57.703" v="4870"/>
        <pc:sldMkLst>
          <pc:docMk/>
          <pc:sldMk cId="2443408837" sldId="452"/>
        </pc:sldMkLst>
      </pc:sldChg>
      <pc:sldChg chg="add del">
        <pc:chgData name="Huijing" userId="04b36fd3-e72c-4bae-8be9-ff7635ffcece" providerId="ADAL" clId="{3DE382CF-79DD-4C6F-9A84-C5630B0D870C}" dt="2021-08-31T17:50:01.349" v="4872"/>
        <pc:sldMkLst>
          <pc:docMk/>
          <pc:sldMk cId="3096890355" sldId="452"/>
        </pc:sldMkLst>
      </pc:sldChg>
      <pc:sldChg chg="delSp modSp add mod">
        <pc:chgData name="Huijing" userId="04b36fd3-e72c-4bae-8be9-ff7635ffcece" providerId="ADAL" clId="{3DE382CF-79DD-4C6F-9A84-C5630B0D870C}" dt="2021-08-31T18:23:58.978" v="5012" actId="1076"/>
        <pc:sldMkLst>
          <pc:docMk/>
          <pc:sldMk cId="2598696694" sldId="453"/>
        </pc:sldMkLst>
        <pc:spChg chg="del">
          <ac:chgData name="Huijing" userId="04b36fd3-e72c-4bae-8be9-ff7635ffcece" providerId="ADAL" clId="{3DE382CF-79DD-4C6F-9A84-C5630B0D870C}" dt="2021-08-31T18:23:38.370" v="5007" actId="478"/>
          <ac:spMkLst>
            <pc:docMk/>
            <pc:sldMk cId="2598696694" sldId="453"/>
            <ac:spMk id="12" creationId="{74D6A33E-8E08-45E6-A33F-15FA7B576900}"/>
          </ac:spMkLst>
        </pc:spChg>
        <pc:spChg chg="del">
          <ac:chgData name="Huijing" userId="04b36fd3-e72c-4bae-8be9-ff7635ffcece" providerId="ADAL" clId="{3DE382CF-79DD-4C6F-9A84-C5630B0D870C}" dt="2021-08-31T18:23:38.370" v="5007" actId="478"/>
          <ac:spMkLst>
            <pc:docMk/>
            <pc:sldMk cId="2598696694" sldId="453"/>
            <ac:spMk id="21" creationId="{AB058844-3B38-4163-B284-A2A027AF93D9}"/>
          </ac:spMkLst>
        </pc:spChg>
        <pc:spChg chg="del">
          <ac:chgData name="Huijing" userId="04b36fd3-e72c-4bae-8be9-ff7635ffcece" providerId="ADAL" clId="{3DE382CF-79DD-4C6F-9A84-C5630B0D870C}" dt="2021-08-31T18:23:38.370" v="5007" actId="478"/>
          <ac:spMkLst>
            <pc:docMk/>
            <pc:sldMk cId="2598696694" sldId="453"/>
            <ac:spMk id="22" creationId="{AB95CE77-A579-4BE6-ACD9-0F4FDEDA8BC8}"/>
          </ac:spMkLst>
        </pc:spChg>
        <pc:spChg chg="del">
          <ac:chgData name="Huijing" userId="04b36fd3-e72c-4bae-8be9-ff7635ffcece" providerId="ADAL" clId="{3DE382CF-79DD-4C6F-9A84-C5630B0D870C}" dt="2021-08-31T18:23:38.370" v="5007" actId="478"/>
          <ac:spMkLst>
            <pc:docMk/>
            <pc:sldMk cId="2598696694" sldId="453"/>
            <ac:spMk id="28" creationId="{886D2266-EEA9-47DB-87CE-7CFB3A3BB4F0}"/>
          </ac:spMkLst>
        </pc:spChg>
        <pc:spChg chg="del">
          <ac:chgData name="Huijing" userId="04b36fd3-e72c-4bae-8be9-ff7635ffcece" providerId="ADAL" clId="{3DE382CF-79DD-4C6F-9A84-C5630B0D870C}" dt="2021-08-31T18:23:38.370" v="5007" actId="478"/>
          <ac:spMkLst>
            <pc:docMk/>
            <pc:sldMk cId="2598696694" sldId="453"/>
            <ac:spMk id="47" creationId="{0AF22EFF-1769-459F-8C40-DC0AD3E86DA6}"/>
          </ac:spMkLst>
        </pc:spChg>
        <pc:spChg chg="del">
          <ac:chgData name="Huijing" userId="04b36fd3-e72c-4bae-8be9-ff7635ffcece" providerId="ADAL" clId="{3DE382CF-79DD-4C6F-9A84-C5630B0D870C}" dt="2021-08-31T18:23:38.370" v="5007" actId="478"/>
          <ac:spMkLst>
            <pc:docMk/>
            <pc:sldMk cId="2598696694" sldId="453"/>
            <ac:spMk id="48" creationId="{DDBFB68B-4EC9-4D83-B4A4-19745EB09B43}"/>
          </ac:spMkLst>
        </pc:spChg>
        <pc:grpChg chg="del">
          <ac:chgData name="Huijing" userId="04b36fd3-e72c-4bae-8be9-ff7635ffcece" providerId="ADAL" clId="{3DE382CF-79DD-4C6F-9A84-C5630B0D870C}" dt="2021-08-31T18:23:38.370" v="5007" actId="478"/>
          <ac:grpSpMkLst>
            <pc:docMk/>
            <pc:sldMk cId="2598696694" sldId="453"/>
            <ac:grpSpMk id="8" creationId="{0980292B-F749-4611-8226-2EBCE89CACA5}"/>
          </ac:grpSpMkLst>
        </pc:grpChg>
        <pc:picChg chg="del">
          <ac:chgData name="Huijing" userId="04b36fd3-e72c-4bae-8be9-ff7635ffcece" providerId="ADAL" clId="{3DE382CF-79DD-4C6F-9A84-C5630B0D870C}" dt="2021-08-31T18:23:38.370" v="5007" actId="478"/>
          <ac:picMkLst>
            <pc:docMk/>
            <pc:sldMk cId="2598696694" sldId="453"/>
            <ac:picMk id="17" creationId="{4FDA8C1C-CA28-4360-B6CC-D147CA2BF9DB}"/>
          </ac:picMkLst>
        </pc:picChg>
        <pc:picChg chg="mod modCrop">
          <ac:chgData name="Huijing" userId="04b36fd3-e72c-4bae-8be9-ff7635ffcece" providerId="ADAL" clId="{3DE382CF-79DD-4C6F-9A84-C5630B0D870C}" dt="2021-08-31T18:23:58.978" v="5012" actId="1076"/>
          <ac:picMkLst>
            <pc:docMk/>
            <pc:sldMk cId="2598696694" sldId="453"/>
            <ac:picMk id="19" creationId="{90984B59-6168-4296-9CAA-F3B68DC8BEA1}"/>
          </ac:picMkLst>
        </pc:picChg>
        <pc:picChg chg="del">
          <ac:chgData name="Huijing" userId="04b36fd3-e72c-4bae-8be9-ff7635ffcece" providerId="ADAL" clId="{3DE382CF-79DD-4C6F-9A84-C5630B0D870C}" dt="2021-08-31T18:23:38.370" v="5007" actId="478"/>
          <ac:picMkLst>
            <pc:docMk/>
            <pc:sldMk cId="2598696694" sldId="453"/>
            <ac:picMk id="20" creationId="{A84BAB64-9D7F-49BA-955D-8B1B47B64CBC}"/>
          </ac:picMkLst>
        </pc:picChg>
        <pc:cxnChg chg="del">
          <ac:chgData name="Huijing" userId="04b36fd3-e72c-4bae-8be9-ff7635ffcece" providerId="ADAL" clId="{3DE382CF-79DD-4C6F-9A84-C5630B0D870C}" dt="2021-08-31T18:23:38.370" v="5007" actId="478"/>
          <ac:cxnSpMkLst>
            <pc:docMk/>
            <pc:sldMk cId="2598696694" sldId="453"/>
            <ac:cxnSpMk id="24" creationId="{ABDAD5B7-94A3-44C8-9C85-CDF36AA6832C}"/>
          </ac:cxnSpMkLst>
        </pc:cxnChg>
        <pc:cxnChg chg="del">
          <ac:chgData name="Huijing" userId="04b36fd3-e72c-4bae-8be9-ff7635ffcece" providerId="ADAL" clId="{3DE382CF-79DD-4C6F-9A84-C5630B0D870C}" dt="2021-08-31T18:23:38.370" v="5007" actId="478"/>
          <ac:cxnSpMkLst>
            <pc:docMk/>
            <pc:sldMk cId="2598696694" sldId="453"/>
            <ac:cxnSpMk id="25" creationId="{4522E43E-7BBF-48AC-97CD-E6AD599B6C45}"/>
          </ac:cxnSpMkLst>
        </pc:cxnChg>
        <pc:cxnChg chg="del mod">
          <ac:chgData name="Huijing" userId="04b36fd3-e72c-4bae-8be9-ff7635ffcece" providerId="ADAL" clId="{3DE382CF-79DD-4C6F-9A84-C5630B0D870C}" dt="2021-08-31T18:23:38.370" v="5007" actId="478"/>
          <ac:cxnSpMkLst>
            <pc:docMk/>
            <pc:sldMk cId="2598696694" sldId="453"/>
            <ac:cxnSpMk id="32" creationId="{25E2B253-637C-459E-B919-6F7517A1787D}"/>
          </ac:cxnSpMkLst>
        </pc:cxnChg>
        <pc:cxnChg chg="del mod">
          <ac:chgData name="Huijing" userId="04b36fd3-e72c-4bae-8be9-ff7635ffcece" providerId="ADAL" clId="{3DE382CF-79DD-4C6F-9A84-C5630B0D870C}" dt="2021-08-31T18:23:38.370" v="5007" actId="478"/>
          <ac:cxnSpMkLst>
            <pc:docMk/>
            <pc:sldMk cId="2598696694" sldId="453"/>
            <ac:cxnSpMk id="38" creationId="{E56C1C5B-0DE4-477C-8ED0-799137B69F95}"/>
          </ac:cxnSpMkLst>
        </pc:cxnChg>
      </pc:sldChg>
      <pc:sldChg chg="add del setBg">
        <pc:chgData name="Huijing" userId="04b36fd3-e72c-4bae-8be9-ff7635ffcece" providerId="ADAL" clId="{3DE382CF-79DD-4C6F-9A84-C5630B0D870C}" dt="2021-08-31T18:53:04.448" v="5043" actId="47"/>
        <pc:sldMkLst>
          <pc:docMk/>
          <pc:sldMk cId="126841720" sldId="454"/>
        </pc:sldMkLst>
      </pc:sldChg>
      <pc:sldChg chg="addSp modSp new mod setBg">
        <pc:chgData name="Huijing" userId="04b36fd3-e72c-4bae-8be9-ff7635ffcece" providerId="ADAL" clId="{3DE382CF-79DD-4C6F-9A84-C5630B0D870C}" dt="2021-09-01T00:26:21.256" v="5186" actId="14100"/>
        <pc:sldMkLst>
          <pc:docMk/>
          <pc:sldMk cId="2130989003" sldId="454"/>
        </pc:sldMkLst>
        <pc:picChg chg="add mod ord">
          <ac:chgData name="Huijing" userId="04b36fd3-e72c-4bae-8be9-ff7635ffcece" providerId="ADAL" clId="{3DE382CF-79DD-4C6F-9A84-C5630B0D870C}" dt="2021-09-01T00:26:21.256" v="5186" actId="14100"/>
          <ac:picMkLst>
            <pc:docMk/>
            <pc:sldMk cId="2130989003" sldId="454"/>
            <ac:picMk id="3" creationId="{2E8D23C3-0257-4CBF-A916-14D044C871D1}"/>
          </ac:picMkLst>
        </pc:picChg>
        <pc:picChg chg="add mod">
          <ac:chgData name="Huijing" userId="04b36fd3-e72c-4bae-8be9-ff7635ffcece" providerId="ADAL" clId="{3DE382CF-79DD-4C6F-9A84-C5630B0D870C}" dt="2021-09-01T00:26:15.512" v="5184" actId="1076"/>
          <ac:picMkLst>
            <pc:docMk/>
            <pc:sldMk cId="2130989003" sldId="454"/>
            <ac:picMk id="5" creationId="{00E0D474-5C14-4F46-A9D5-C8AA51DD9B73}"/>
          </ac:picMkLst>
        </pc:picChg>
      </pc:sldChg>
      <pc:sldChg chg="addSp modSp add mod setBg">
        <pc:chgData name="Huijing" userId="04b36fd3-e72c-4bae-8be9-ff7635ffcece" providerId="ADAL" clId="{3DE382CF-79DD-4C6F-9A84-C5630B0D870C}" dt="2021-09-01T00:37:03.979" v="5191" actId="27918"/>
        <pc:sldMkLst>
          <pc:docMk/>
          <pc:sldMk cId="632552351" sldId="455"/>
        </pc:sldMkLst>
        <pc:graphicFrameChg chg="add mod">
          <ac:chgData name="Huijing" userId="04b36fd3-e72c-4bae-8be9-ff7635ffcece" providerId="ADAL" clId="{3DE382CF-79DD-4C6F-9A84-C5630B0D870C}" dt="2021-09-01T00:37:03.948" v="5190" actId="26606"/>
          <ac:graphicFrameMkLst>
            <pc:docMk/>
            <pc:sldMk cId="632552351" sldId="455"/>
            <ac:graphicFrameMk id="2" creationId="{906650F8-5926-4429-98A7-3B4DEB042D9E}"/>
          </ac:graphicFrameMkLst>
        </pc:graphicFrameChg>
      </pc:sldChg>
      <pc:sldChg chg="addSp modSp add mod setBg">
        <pc:chgData name="Huijing" userId="04b36fd3-e72c-4bae-8be9-ff7635ffcece" providerId="ADAL" clId="{3DE382CF-79DD-4C6F-9A84-C5630B0D870C}" dt="2021-09-01T00:39:29.770" v="5195" actId="27918"/>
        <pc:sldMkLst>
          <pc:docMk/>
          <pc:sldMk cId="1575371464" sldId="456"/>
        </pc:sldMkLst>
        <pc:graphicFrameChg chg="add mod">
          <ac:chgData name="Huijing" userId="04b36fd3-e72c-4bae-8be9-ff7635ffcece" providerId="ADAL" clId="{3DE382CF-79DD-4C6F-9A84-C5630B0D870C}" dt="2021-09-01T00:39:29.733" v="5194" actId="26606"/>
          <ac:graphicFrameMkLst>
            <pc:docMk/>
            <pc:sldMk cId="1575371464" sldId="456"/>
            <ac:graphicFrameMk id="2" creationId="{629D88D5-3C39-49B6-9EE1-C556F1013DF4}"/>
          </ac:graphicFrameMkLst>
        </pc:graphicFrameChg>
      </pc:sldChg>
      <pc:sldChg chg="addSp modSp add mod">
        <pc:chgData name="Huijing" userId="04b36fd3-e72c-4bae-8be9-ff7635ffcece" providerId="ADAL" clId="{3DE382CF-79DD-4C6F-9A84-C5630B0D870C}" dt="2021-09-01T00:41:09.226" v="5198" actId="20577"/>
        <pc:sldMkLst>
          <pc:docMk/>
          <pc:sldMk cId="2749479977" sldId="457"/>
        </pc:sldMkLst>
        <pc:spChg chg="add mod">
          <ac:chgData name="Huijing" userId="04b36fd3-e72c-4bae-8be9-ff7635ffcece" providerId="ADAL" clId="{3DE382CF-79DD-4C6F-9A84-C5630B0D870C}" dt="2021-09-01T00:40:53.428" v="5196"/>
          <ac:spMkLst>
            <pc:docMk/>
            <pc:sldMk cId="2749479977" sldId="457"/>
            <ac:spMk id="3" creationId="{838F8A77-684F-4139-ABCA-06018CEDAADD}"/>
          </ac:spMkLst>
        </pc:spChg>
        <pc:spChg chg="add mod">
          <ac:chgData name="Huijing" userId="04b36fd3-e72c-4bae-8be9-ff7635ffcece" providerId="ADAL" clId="{3DE382CF-79DD-4C6F-9A84-C5630B0D870C}" dt="2021-09-01T00:40:53.428" v="5196"/>
          <ac:spMkLst>
            <pc:docMk/>
            <pc:sldMk cId="2749479977" sldId="457"/>
            <ac:spMk id="6" creationId="{35126F3A-D13A-4DD9-A78C-17E736192C27}"/>
          </ac:spMkLst>
        </pc:spChg>
        <pc:spChg chg="add mod">
          <ac:chgData name="Huijing" userId="04b36fd3-e72c-4bae-8be9-ff7635ffcece" providerId="ADAL" clId="{3DE382CF-79DD-4C6F-9A84-C5630B0D870C}" dt="2021-09-01T00:41:03.034" v="5197"/>
          <ac:spMkLst>
            <pc:docMk/>
            <pc:sldMk cId="2749479977" sldId="457"/>
            <ac:spMk id="8" creationId="{DD77BB4D-4832-4C71-B5CF-1CE32991B755}"/>
          </ac:spMkLst>
        </pc:spChg>
        <pc:spChg chg="add mod">
          <ac:chgData name="Huijing" userId="04b36fd3-e72c-4bae-8be9-ff7635ffcece" providerId="ADAL" clId="{3DE382CF-79DD-4C6F-9A84-C5630B0D870C}" dt="2021-09-01T00:41:09.226" v="5198" actId="20577"/>
          <ac:spMkLst>
            <pc:docMk/>
            <pc:sldMk cId="2749479977" sldId="457"/>
            <ac:spMk id="9" creationId="{9D251426-3660-4978-ABDD-9BBC7BB91C02}"/>
          </ac:spMkLst>
        </pc:spChg>
        <pc:picChg chg="add mod">
          <ac:chgData name="Huijing" userId="04b36fd3-e72c-4bae-8be9-ff7635ffcece" providerId="ADAL" clId="{3DE382CF-79DD-4C6F-9A84-C5630B0D870C}" dt="2021-09-01T00:40:53.428" v="5196"/>
          <ac:picMkLst>
            <pc:docMk/>
            <pc:sldMk cId="2749479977" sldId="457"/>
            <ac:picMk id="2" creationId="{342D6A9F-66C0-401C-A0F8-C907E62E2336}"/>
          </ac:picMkLst>
        </pc:picChg>
        <pc:picChg chg="add mod">
          <ac:chgData name="Huijing" userId="04b36fd3-e72c-4bae-8be9-ff7635ffcece" providerId="ADAL" clId="{3DE382CF-79DD-4C6F-9A84-C5630B0D870C}" dt="2021-09-01T00:40:53.428" v="5196"/>
          <ac:picMkLst>
            <pc:docMk/>
            <pc:sldMk cId="2749479977" sldId="457"/>
            <ac:picMk id="7" creationId="{7037F51C-0456-4E77-88AD-1ED2F83222FB}"/>
          </ac:picMkLst>
        </pc:picChg>
        <pc:cxnChg chg="add mod">
          <ac:chgData name="Huijing" userId="04b36fd3-e72c-4bae-8be9-ff7635ffcece" providerId="ADAL" clId="{3DE382CF-79DD-4C6F-9A84-C5630B0D870C}" dt="2021-09-01T00:40:53.428" v="5196"/>
          <ac:cxnSpMkLst>
            <pc:docMk/>
            <pc:sldMk cId="2749479977" sldId="457"/>
            <ac:cxnSpMk id="4" creationId="{3722BC3B-2945-4405-BFED-CFBCEDF7EBC4}"/>
          </ac:cxnSpMkLst>
        </pc:cxnChg>
        <pc:cxnChg chg="add mod">
          <ac:chgData name="Huijing" userId="04b36fd3-e72c-4bae-8be9-ff7635ffcece" providerId="ADAL" clId="{3DE382CF-79DD-4C6F-9A84-C5630B0D870C}" dt="2021-09-01T00:40:53.428" v="5196"/>
          <ac:cxnSpMkLst>
            <pc:docMk/>
            <pc:sldMk cId="2749479977" sldId="457"/>
            <ac:cxnSpMk id="5" creationId="{0D714D1A-3668-486A-9D90-C554E5C4B6DD}"/>
          </ac:cxnSpMkLst>
        </pc:cxnChg>
      </pc:sldChg>
      <pc:sldChg chg="add">
        <pc:chgData name="Huijing" userId="04b36fd3-e72c-4bae-8be9-ff7635ffcece" providerId="ADAL" clId="{3DE382CF-79DD-4C6F-9A84-C5630B0D870C}" dt="2021-09-01T00:23:25.564" v="5169"/>
        <pc:sldMkLst>
          <pc:docMk/>
          <pc:sldMk cId="1446153819" sldId="458"/>
        </pc:sldMkLst>
      </pc:sldChg>
    </pc:docChg>
  </pc:docChgLst>
  <pc:docChgLst>
    <pc:chgData name="Huijing" userId="04b36fd3-e72c-4bae-8be9-ff7635ffcece" providerId="ADAL" clId="{72B2EF9D-8684-471D-ADF7-56E942BAE412}"/>
    <pc:docChg chg="undo custSel modSld">
      <pc:chgData name="Huijing" userId="04b36fd3-e72c-4bae-8be9-ff7635ffcece" providerId="ADAL" clId="{72B2EF9D-8684-471D-ADF7-56E942BAE412}" dt="2021-07-09T15:34:11.934" v="1093" actId="20577"/>
      <pc:docMkLst>
        <pc:docMk/>
      </pc:docMkLst>
      <pc:sldChg chg="addSp delSp modSp mod">
        <pc:chgData name="Huijing" userId="04b36fd3-e72c-4bae-8be9-ff7635ffcece" providerId="ADAL" clId="{72B2EF9D-8684-471D-ADF7-56E942BAE412}" dt="2021-07-09T15:34:11.934" v="1093" actId="20577"/>
        <pc:sldMkLst>
          <pc:docMk/>
          <pc:sldMk cId="1522824044" sldId="274"/>
        </pc:sldMkLst>
        <pc:spChg chg="add mod">
          <ac:chgData name="Huijing" userId="04b36fd3-e72c-4bae-8be9-ff7635ffcece" providerId="ADAL" clId="{72B2EF9D-8684-471D-ADF7-56E942BAE412}" dt="2021-07-08T20:13:17.555" v="239" actId="20577"/>
          <ac:spMkLst>
            <pc:docMk/>
            <pc:sldMk cId="1522824044" sldId="274"/>
            <ac:spMk id="2" creationId="{1FED2F3B-9AB9-4CE9-B911-6CF3AAE53053}"/>
          </ac:spMkLst>
        </pc:spChg>
        <pc:spChg chg="add mod">
          <ac:chgData name="Huijing" userId="04b36fd3-e72c-4bae-8be9-ff7635ffcece" providerId="ADAL" clId="{72B2EF9D-8684-471D-ADF7-56E942BAE412}" dt="2021-07-08T15:33:30.527" v="144" actId="14100"/>
          <ac:spMkLst>
            <pc:docMk/>
            <pc:sldMk cId="1522824044" sldId="274"/>
            <ac:spMk id="3" creationId="{B731A63F-7078-4A7B-A463-643F6DC76B12}"/>
          </ac:spMkLst>
        </pc:spChg>
        <pc:spChg chg="add del">
          <ac:chgData name="Huijing" userId="04b36fd3-e72c-4bae-8be9-ff7635ffcece" providerId="ADAL" clId="{72B2EF9D-8684-471D-ADF7-56E942BAE412}" dt="2021-07-08T15:31:54.081" v="122"/>
          <ac:spMkLst>
            <pc:docMk/>
            <pc:sldMk cId="1522824044" sldId="274"/>
            <ac:spMk id="4" creationId="{4DD1F408-5283-4118-BC8F-72D6FF56724A}"/>
          </ac:spMkLst>
        </pc:spChg>
        <pc:spChg chg="add del mod">
          <ac:chgData name="Huijing" userId="04b36fd3-e72c-4bae-8be9-ff7635ffcece" providerId="ADAL" clId="{72B2EF9D-8684-471D-ADF7-56E942BAE412}" dt="2021-07-08T15:31:59.615" v="126"/>
          <ac:spMkLst>
            <pc:docMk/>
            <pc:sldMk cId="1522824044" sldId="274"/>
            <ac:spMk id="5" creationId="{7D1B141F-80F9-4FA1-91E0-09DCE0DB75B4}"/>
          </ac:spMkLst>
        </pc:spChg>
        <pc:spChg chg="add del mod">
          <ac:chgData name="Huijing" userId="04b36fd3-e72c-4bae-8be9-ff7635ffcece" providerId="ADAL" clId="{72B2EF9D-8684-471D-ADF7-56E942BAE412}" dt="2021-07-08T15:32:08.646" v="131"/>
          <ac:spMkLst>
            <pc:docMk/>
            <pc:sldMk cId="1522824044" sldId="274"/>
            <ac:spMk id="6" creationId="{3D56518C-3186-43CA-A041-0F32DBA39B33}"/>
          </ac:spMkLst>
        </pc:spChg>
        <pc:spChg chg="add del">
          <ac:chgData name="Huijing" userId="04b36fd3-e72c-4bae-8be9-ff7635ffcece" providerId="ADAL" clId="{72B2EF9D-8684-471D-ADF7-56E942BAE412}" dt="2021-07-08T15:32:39.828" v="133" actId="478"/>
          <ac:spMkLst>
            <pc:docMk/>
            <pc:sldMk cId="1522824044" sldId="274"/>
            <ac:spMk id="8" creationId="{740BB3AB-B34E-4E1E-951B-EC0ADB12FE68}"/>
          </ac:spMkLst>
        </pc:spChg>
        <pc:spChg chg="add mod">
          <ac:chgData name="Huijing" userId="04b36fd3-e72c-4bae-8be9-ff7635ffcece" providerId="ADAL" clId="{72B2EF9D-8684-471D-ADF7-56E942BAE412}" dt="2021-07-08T20:34:10.530" v="1062" actId="1076"/>
          <ac:spMkLst>
            <pc:docMk/>
            <pc:sldMk cId="1522824044" sldId="274"/>
            <ac:spMk id="12" creationId="{75B52C27-AEBB-4740-9239-6D1BDD753EF6}"/>
          </ac:spMkLst>
        </pc:spChg>
        <pc:graphicFrameChg chg="add mod modGraphic">
          <ac:chgData name="Huijing" userId="04b36fd3-e72c-4bae-8be9-ff7635ffcece" providerId="ADAL" clId="{72B2EF9D-8684-471D-ADF7-56E942BAE412}" dt="2021-07-09T15:34:11.934" v="1093" actId="20577"/>
          <ac:graphicFrameMkLst>
            <pc:docMk/>
            <pc:sldMk cId="1522824044" sldId="274"/>
            <ac:graphicFrameMk id="11" creationId="{F07FF728-376E-4B65-AC76-04AF2705C547}"/>
          </ac:graphicFrameMkLst>
        </pc:graphicFrameChg>
        <pc:picChg chg="add mod">
          <ac:chgData name="Huijing" userId="04b36fd3-e72c-4bae-8be9-ff7635ffcece" providerId="ADAL" clId="{72B2EF9D-8684-471D-ADF7-56E942BAE412}" dt="2021-07-08T15:33:27.671" v="143" actId="1076"/>
          <ac:picMkLst>
            <pc:docMk/>
            <pc:sldMk cId="1522824044" sldId="274"/>
            <ac:picMk id="10" creationId="{8C8CFB6D-4E6E-4997-B02A-A8C6C7576F4C}"/>
          </ac:picMkLst>
        </pc:picChg>
      </pc:sldChg>
      <pc:sldChg chg="addSp modSp mod">
        <pc:chgData name="Huijing" userId="04b36fd3-e72c-4bae-8be9-ff7635ffcece" providerId="ADAL" clId="{72B2EF9D-8684-471D-ADF7-56E942BAE412}" dt="2021-07-08T20:32:58.011" v="942" actId="1076"/>
        <pc:sldMkLst>
          <pc:docMk/>
          <pc:sldMk cId="2941067166" sldId="275"/>
        </pc:sldMkLst>
        <pc:graphicFrameChg chg="add mod modGraphic">
          <ac:chgData name="Huijing" userId="04b36fd3-e72c-4bae-8be9-ff7635ffcece" providerId="ADAL" clId="{72B2EF9D-8684-471D-ADF7-56E942BAE412}" dt="2021-07-08T20:32:58.011" v="942" actId="1076"/>
          <ac:graphicFrameMkLst>
            <pc:docMk/>
            <pc:sldMk cId="2941067166" sldId="275"/>
            <ac:graphicFrameMk id="2" creationId="{E5E870A6-EAD2-4D5E-AB98-13DB5AD7F5DC}"/>
          </ac:graphicFrameMkLst>
        </pc:graphicFrameChg>
      </pc:sldChg>
      <pc:sldChg chg="addSp modSp mod">
        <pc:chgData name="Huijing" userId="04b36fd3-e72c-4bae-8be9-ff7635ffcece" providerId="ADAL" clId="{72B2EF9D-8684-471D-ADF7-56E942BAE412}" dt="2021-07-08T20:24:29.819" v="618" actId="20577"/>
        <pc:sldMkLst>
          <pc:docMk/>
          <pc:sldMk cId="3150005565" sldId="276"/>
        </pc:sldMkLst>
        <pc:graphicFrameChg chg="add mod modGraphic">
          <ac:chgData name="Huijing" userId="04b36fd3-e72c-4bae-8be9-ff7635ffcece" providerId="ADAL" clId="{72B2EF9D-8684-471D-ADF7-56E942BAE412}" dt="2021-07-08T20:24:29.819" v="618" actId="20577"/>
          <ac:graphicFrameMkLst>
            <pc:docMk/>
            <pc:sldMk cId="3150005565" sldId="276"/>
            <ac:graphicFrameMk id="2" creationId="{6C0A1293-2035-44F4-AA49-44901A47F52C}"/>
          </ac:graphicFrameMkLst>
        </pc:graphicFrameChg>
      </pc:sldChg>
    </pc:docChg>
  </pc:docChgLst>
  <pc:docChgLst>
    <pc:chgData name="Huijing" userId="04b36fd3-e72c-4bae-8be9-ff7635ffcece" providerId="ADAL" clId="{E9D83E28-6451-4164-BF48-D4549A28C866}"/>
    <pc:docChg chg="undo custSel addSld delSld modSld modMainMaster">
      <pc:chgData name="Huijing" userId="04b36fd3-e72c-4bae-8be9-ff7635ffcece" providerId="ADAL" clId="{E9D83E28-6451-4164-BF48-D4549A28C866}" dt="2021-03-30T19:48:44.012" v="819" actId="680"/>
      <pc:docMkLst>
        <pc:docMk/>
      </pc:docMkLst>
      <pc:sldChg chg="delSp del mod">
        <pc:chgData name="Huijing" userId="04b36fd3-e72c-4bae-8be9-ff7635ffcece" providerId="ADAL" clId="{E9D83E28-6451-4164-BF48-D4549A28C866}" dt="2021-03-30T19:45:32.593" v="672" actId="47"/>
        <pc:sldMkLst>
          <pc:docMk/>
          <pc:sldMk cId="136316016" sldId="256"/>
        </pc:sldMkLst>
        <pc:spChg chg="del">
          <ac:chgData name="Huijing" userId="04b36fd3-e72c-4bae-8be9-ff7635ffcece" providerId="ADAL" clId="{E9D83E28-6451-4164-BF48-D4549A28C866}" dt="2021-03-30T19:25:47.828" v="0" actId="478"/>
          <ac:spMkLst>
            <pc:docMk/>
            <pc:sldMk cId="136316016" sldId="256"/>
            <ac:spMk id="130" creationId="{BF2DC2D1-D374-449B-8F69-5FA761046A9B}"/>
          </ac:spMkLst>
        </pc:spChg>
        <pc:grpChg chg="del">
          <ac:chgData name="Huijing" userId="04b36fd3-e72c-4bae-8be9-ff7635ffcece" providerId="ADAL" clId="{E9D83E28-6451-4164-BF48-D4549A28C866}" dt="2021-03-30T19:25:48.717" v="1" actId="478"/>
          <ac:grpSpMkLst>
            <pc:docMk/>
            <pc:sldMk cId="136316016" sldId="256"/>
            <ac:grpSpMk id="88" creationId="{C892B595-2B13-4BD1-B0A4-9FC3DCD84732}"/>
          </ac:grpSpMkLst>
        </pc:grpChg>
      </pc:sldChg>
      <pc:sldChg chg="new del">
        <pc:chgData name="Huijing" userId="04b36fd3-e72c-4bae-8be9-ff7635ffcece" providerId="ADAL" clId="{E9D83E28-6451-4164-BF48-D4549A28C866}" dt="2021-03-30T19:48:38.633" v="818" actId="47"/>
        <pc:sldMkLst>
          <pc:docMk/>
          <pc:sldMk cId="323436709" sldId="256"/>
        </pc:sldMkLst>
      </pc:sldChg>
      <pc:sldChg chg="new">
        <pc:chgData name="Huijing" userId="04b36fd3-e72c-4bae-8be9-ff7635ffcece" providerId="ADAL" clId="{E9D83E28-6451-4164-BF48-D4549A28C866}" dt="2021-03-30T19:48:44.012" v="819" actId="680"/>
        <pc:sldMkLst>
          <pc:docMk/>
          <pc:sldMk cId="3312677210" sldId="256"/>
        </pc:sldMkLst>
      </pc:sldChg>
      <pc:sldChg chg="del">
        <pc:chgData name="Huijing" userId="04b36fd3-e72c-4bae-8be9-ff7635ffcece" providerId="ADAL" clId="{E9D83E28-6451-4164-BF48-D4549A28C866}" dt="2021-03-30T19:45:31.286" v="671" actId="47"/>
        <pc:sldMkLst>
          <pc:docMk/>
          <pc:sldMk cId="1147790504" sldId="257"/>
        </pc:sldMkLst>
      </pc:sldChg>
      <pc:sldChg chg="del">
        <pc:chgData name="Huijing" userId="04b36fd3-e72c-4bae-8be9-ff7635ffcece" providerId="ADAL" clId="{E9D83E28-6451-4164-BF48-D4549A28C866}" dt="2021-03-30T19:45:28.705" v="670" actId="47"/>
        <pc:sldMkLst>
          <pc:docMk/>
          <pc:sldMk cId="1772986791" sldId="258"/>
        </pc:sldMkLst>
      </pc:sldChg>
      <pc:sldChg chg="del">
        <pc:chgData name="Huijing" userId="04b36fd3-e72c-4bae-8be9-ff7635ffcece" providerId="ADAL" clId="{E9D83E28-6451-4164-BF48-D4549A28C866}" dt="2021-03-30T19:45:34.496" v="673" actId="47"/>
        <pc:sldMkLst>
          <pc:docMk/>
          <pc:sldMk cId="1149553383" sldId="279"/>
        </pc:sldMkLst>
      </pc:sldChg>
      <pc:sldChg chg="del">
        <pc:chgData name="Huijing" userId="04b36fd3-e72c-4bae-8be9-ff7635ffcece" providerId="ADAL" clId="{E9D83E28-6451-4164-BF48-D4549A28C866}" dt="2021-03-30T19:45:36.106" v="674" actId="47"/>
        <pc:sldMkLst>
          <pc:docMk/>
          <pc:sldMk cId="1101790928" sldId="281"/>
        </pc:sldMkLst>
      </pc:sldChg>
      <pc:sldChg chg="del">
        <pc:chgData name="Huijing" userId="04b36fd3-e72c-4bae-8be9-ff7635ffcece" providerId="ADAL" clId="{E9D83E28-6451-4164-BF48-D4549A28C866}" dt="2021-03-30T19:45:36.466" v="675" actId="47"/>
        <pc:sldMkLst>
          <pc:docMk/>
          <pc:sldMk cId="2047363009" sldId="283"/>
        </pc:sldMkLst>
      </pc:sldChg>
      <pc:sldChg chg="del">
        <pc:chgData name="Huijing" userId="04b36fd3-e72c-4bae-8be9-ff7635ffcece" providerId="ADAL" clId="{E9D83E28-6451-4164-BF48-D4549A28C866}" dt="2021-03-30T19:45:40.260" v="694" actId="47"/>
        <pc:sldMkLst>
          <pc:docMk/>
          <pc:sldMk cId="625162785" sldId="288"/>
        </pc:sldMkLst>
      </pc:sldChg>
      <pc:sldChg chg="del">
        <pc:chgData name="Huijing" userId="04b36fd3-e72c-4bae-8be9-ff7635ffcece" providerId="ADAL" clId="{E9D83E28-6451-4164-BF48-D4549A28C866}" dt="2021-03-30T19:45:40.419" v="696" actId="47"/>
        <pc:sldMkLst>
          <pc:docMk/>
          <pc:sldMk cId="1655287362" sldId="289"/>
        </pc:sldMkLst>
      </pc:sldChg>
      <pc:sldChg chg="del">
        <pc:chgData name="Huijing" userId="04b36fd3-e72c-4bae-8be9-ff7635ffcece" providerId="ADAL" clId="{E9D83E28-6451-4164-BF48-D4549A28C866}" dt="2021-03-30T19:45:42.402" v="698" actId="47"/>
        <pc:sldMkLst>
          <pc:docMk/>
          <pc:sldMk cId="2008545044" sldId="291"/>
        </pc:sldMkLst>
      </pc:sldChg>
      <pc:sldChg chg="del">
        <pc:chgData name="Huijing" userId="04b36fd3-e72c-4bae-8be9-ff7635ffcece" providerId="ADAL" clId="{E9D83E28-6451-4164-BF48-D4549A28C866}" dt="2021-03-30T19:45:39.949" v="686" actId="47"/>
        <pc:sldMkLst>
          <pc:docMk/>
          <pc:sldMk cId="1500754529" sldId="293"/>
        </pc:sldMkLst>
      </pc:sldChg>
      <pc:sldChg chg="del">
        <pc:chgData name="Huijing" userId="04b36fd3-e72c-4bae-8be9-ff7635ffcece" providerId="ADAL" clId="{E9D83E28-6451-4164-BF48-D4549A28C866}" dt="2021-03-30T19:45:38.836" v="684" actId="47"/>
        <pc:sldMkLst>
          <pc:docMk/>
          <pc:sldMk cId="985934888" sldId="294"/>
        </pc:sldMkLst>
      </pc:sldChg>
      <pc:sldChg chg="del">
        <pc:chgData name="Huijing" userId="04b36fd3-e72c-4bae-8be9-ff7635ffcece" providerId="ADAL" clId="{E9D83E28-6451-4164-BF48-D4549A28C866}" dt="2021-03-30T19:45:39.966" v="687" actId="47"/>
        <pc:sldMkLst>
          <pc:docMk/>
          <pc:sldMk cId="623842364" sldId="295"/>
        </pc:sldMkLst>
      </pc:sldChg>
      <pc:sldChg chg="del">
        <pc:chgData name="Huijing" userId="04b36fd3-e72c-4bae-8be9-ff7635ffcece" providerId="ADAL" clId="{E9D83E28-6451-4164-BF48-D4549A28C866}" dt="2021-03-30T19:45:40.011" v="688" actId="47"/>
        <pc:sldMkLst>
          <pc:docMk/>
          <pc:sldMk cId="1758634598" sldId="298"/>
        </pc:sldMkLst>
      </pc:sldChg>
      <pc:sldChg chg="del">
        <pc:chgData name="Huijing" userId="04b36fd3-e72c-4bae-8be9-ff7635ffcece" providerId="ADAL" clId="{E9D83E28-6451-4164-BF48-D4549A28C866}" dt="2021-03-30T19:45:40.126" v="691" actId="47"/>
        <pc:sldMkLst>
          <pc:docMk/>
          <pc:sldMk cId="371442367" sldId="300"/>
        </pc:sldMkLst>
      </pc:sldChg>
      <pc:sldChg chg="del">
        <pc:chgData name="Huijing" userId="04b36fd3-e72c-4bae-8be9-ff7635ffcece" providerId="ADAL" clId="{E9D83E28-6451-4164-BF48-D4549A28C866}" dt="2021-03-30T19:45:40.179" v="692" actId="47"/>
        <pc:sldMkLst>
          <pc:docMk/>
          <pc:sldMk cId="1729089283" sldId="305"/>
        </pc:sldMkLst>
      </pc:sldChg>
      <pc:sldChg chg="del">
        <pc:chgData name="Huijing" userId="04b36fd3-e72c-4bae-8be9-ff7635ffcece" providerId="ADAL" clId="{E9D83E28-6451-4164-BF48-D4549A28C866}" dt="2021-03-30T19:45:40.226" v="693" actId="47"/>
        <pc:sldMkLst>
          <pc:docMk/>
          <pc:sldMk cId="877062833" sldId="306"/>
        </pc:sldMkLst>
      </pc:sldChg>
      <pc:sldChg chg="del">
        <pc:chgData name="Huijing" userId="04b36fd3-e72c-4bae-8be9-ff7635ffcece" providerId="ADAL" clId="{E9D83E28-6451-4164-BF48-D4549A28C866}" dt="2021-03-30T19:45:37.366" v="676" actId="47"/>
        <pc:sldMkLst>
          <pc:docMk/>
          <pc:sldMk cId="1491979958" sldId="308"/>
        </pc:sldMkLst>
      </pc:sldChg>
      <pc:sldChg chg="del">
        <pc:chgData name="Huijing" userId="04b36fd3-e72c-4bae-8be9-ff7635ffcece" providerId="ADAL" clId="{E9D83E28-6451-4164-BF48-D4549A28C866}" dt="2021-03-30T19:45:37.892" v="677" actId="47"/>
        <pc:sldMkLst>
          <pc:docMk/>
          <pc:sldMk cId="1217485878" sldId="309"/>
        </pc:sldMkLst>
      </pc:sldChg>
      <pc:sldChg chg="del">
        <pc:chgData name="Huijing" userId="04b36fd3-e72c-4bae-8be9-ff7635ffcece" providerId="ADAL" clId="{E9D83E28-6451-4164-BF48-D4549A28C866}" dt="2021-03-30T19:45:38.673" v="681" actId="47"/>
        <pc:sldMkLst>
          <pc:docMk/>
          <pc:sldMk cId="1060962930" sldId="310"/>
        </pc:sldMkLst>
      </pc:sldChg>
      <pc:sldChg chg="del">
        <pc:chgData name="Huijing" userId="04b36fd3-e72c-4bae-8be9-ff7635ffcece" providerId="ADAL" clId="{E9D83E28-6451-4164-BF48-D4549A28C866}" dt="2021-03-30T19:45:40.557" v="697" actId="47"/>
        <pc:sldMkLst>
          <pc:docMk/>
          <pc:sldMk cId="375402424" sldId="312"/>
        </pc:sldMkLst>
      </pc:sldChg>
      <pc:sldChg chg="del">
        <pc:chgData name="Huijing" userId="04b36fd3-e72c-4bae-8be9-ff7635ffcece" providerId="ADAL" clId="{E9D83E28-6451-4164-BF48-D4549A28C866}" dt="2021-03-30T19:45:44.043" v="702" actId="47"/>
        <pc:sldMkLst>
          <pc:docMk/>
          <pc:sldMk cId="1346419808" sldId="315"/>
        </pc:sldMkLst>
      </pc:sldChg>
      <pc:sldChg chg="del">
        <pc:chgData name="Huijing" userId="04b36fd3-e72c-4bae-8be9-ff7635ffcece" providerId="ADAL" clId="{E9D83E28-6451-4164-BF48-D4549A28C866}" dt="2021-03-30T19:45:43.624" v="700" actId="47"/>
        <pc:sldMkLst>
          <pc:docMk/>
          <pc:sldMk cId="1747467063" sldId="316"/>
        </pc:sldMkLst>
      </pc:sldChg>
      <pc:sldChg chg="del">
        <pc:chgData name="Huijing" userId="04b36fd3-e72c-4bae-8be9-ff7635ffcece" providerId="ADAL" clId="{E9D83E28-6451-4164-BF48-D4549A28C866}" dt="2021-03-30T19:45:43.869" v="701" actId="47"/>
        <pc:sldMkLst>
          <pc:docMk/>
          <pc:sldMk cId="770528005" sldId="318"/>
        </pc:sldMkLst>
      </pc:sldChg>
      <pc:sldChg chg="del">
        <pc:chgData name="Huijing" userId="04b36fd3-e72c-4bae-8be9-ff7635ffcece" providerId="ADAL" clId="{E9D83E28-6451-4164-BF48-D4549A28C866}" dt="2021-03-30T19:45:43.175" v="699" actId="47"/>
        <pc:sldMkLst>
          <pc:docMk/>
          <pc:sldMk cId="937788625" sldId="319"/>
        </pc:sldMkLst>
      </pc:sldChg>
      <pc:sldChg chg="del">
        <pc:chgData name="Huijing" userId="04b36fd3-e72c-4bae-8be9-ff7635ffcece" providerId="ADAL" clId="{E9D83E28-6451-4164-BF48-D4549A28C866}" dt="2021-03-30T19:45:40.042" v="689" actId="47"/>
        <pc:sldMkLst>
          <pc:docMk/>
          <pc:sldMk cId="2101052360" sldId="320"/>
        </pc:sldMkLst>
      </pc:sldChg>
      <pc:sldChg chg="del">
        <pc:chgData name="Huijing" userId="04b36fd3-e72c-4bae-8be9-ff7635ffcece" providerId="ADAL" clId="{E9D83E28-6451-4164-BF48-D4549A28C866}" dt="2021-03-30T19:45:40.086" v="690" actId="47"/>
        <pc:sldMkLst>
          <pc:docMk/>
          <pc:sldMk cId="1888728421" sldId="321"/>
        </pc:sldMkLst>
      </pc:sldChg>
      <pc:sldChg chg="del">
        <pc:chgData name="Huijing" userId="04b36fd3-e72c-4bae-8be9-ff7635ffcece" providerId="ADAL" clId="{E9D83E28-6451-4164-BF48-D4549A28C866}" dt="2021-03-30T19:45:47.920" v="703" actId="47"/>
        <pc:sldMkLst>
          <pc:docMk/>
          <pc:sldMk cId="1946234530" sldId="322"/>
        </pc:sldMkLst>
      </pc:sldChg>
      <pc:sldChg chg="del">
        <pc:chgData name="Huijing" userId="04b36fd3-e72c-4bae-8be9-ff7635ffcece" providerId="ADAL" clId="{E9D83E28-6451-4164-BF48-D4549A28C866}" dt="2021-03-30T19:45:48.458" v="704" actId="47"/>
        <pc:sldMkLst>
          <pc:docMk/>
          <pc:sldMk cId="1162131684" sldId="323"/>
        </pc:sldMkLst>
      </pc:sldChg>
      <pc:sldChg chg="del">
        <pc:chgData name="Huijing" userId="04b36fd3-e72c-4bae-8be9-ff7635ffcece" providerId="ADAL" clId="{E9D83E28-6451-4164-BF48-D4549A28C866}" dt="2021-03-30T19:45:40.282" v="695" actId="47"/>
        <pc:sldMkLst>
          <pc:docMk/>
          <pc:sldMk cId="129125721" sldId="324"/>
        </pc:sldMkLst>
      </pc:sldChg>
      <pc:sldChg chg="del">
        <pc:chgData name="Huijing" userId="04b36fd3-e72c-4bae-8be9-ff7635ffcece" providerId="ADAL" clId="{E9D83E28-6451-4164-BF48-D4549A28C866}" dt="2021-03-30T19:45:38.789" v="683" actId="47"/>
        <pc:sldMkLst>
          <pc:docMk/>
          <pc:sldMk cId="641496623" sldId="325"/>
        </pc:sldMkLst>
      </pc:sldChg>
      <pc:sldChg chg="del">
        <pc:chgData name="Huijing" userId="04b36fd3-e72c-4bae-8be9-ff7635ffcece" providerId="ADAL" clId="{E9D83E28-6451-4164-BF48-D4549A28C866}" dt="2021-03-30T19:45:39.918" v="685" actId="47"/>
        <pc:sldMkLst>
          <pc:docMk/>
          <pc:sldMk cId="609574568" sldId="326"/>
        </pc:sldMkLst>
      </pc:sldChg>
      <pc:sldChg chg="del">
        <pc:chgData name="Huijing" userId="04b36fd3-e72c-4bae-8be9-ff7635ffcece" providerId="ADAL" clId="{E9D83E28-6451-4164-BF48-D4549A28C866}" dt="2021-03-30T19:45:38.750" v="682" actId="47"/>
        <pc:sldMkLst>
          <pc:docMk/>
          <pc:sldMk cId="907909788" sldId="327"/>
        </pc:sldMkLst>
      </pc:sldChg>
      <pc:sldChg chg="del">
        <pc:chgData name="Huijing" userId="04b36fd3-e72c-4bae-8be9-ff7635ffcece" providerId="ADAL" clId="{E9D83E28-6451-4164-BF48-D4549A28C866}" dt="2021-03-30T19:45:37.985" v="678" actId="47"/>
        <pc:sldMkLst>
          <pc:docMk/>
          <pc:sldMk cId="435663845" sldId="328"/>
        </pc:sldMkLst>
      </pc:sldChg>
      <pc:sldChg chg="del">
        <pc:chgData name="Huijing" userId="04b36fd3-e72c-4bae-8be9-ff7635ffcece" providerId="ADAL" clId="{E9D83E28-6451-4164-BF48-D4549A28C866}" dt="2021-03-30T19:45:38.100" v="679" actId="47"/>
        <pc:sldMkLst>
          <pc:docMk/>
          <pc:sldMk cId="1430490292" sldId="329"/>
        </pc:sldMkLst>
      </pc:sldChg>
      <pc:sldChg chg="del">
        <pc:chgData name="Huijing" userId="04b36fd3-e72c-4bae-8be9-ff7635ffcece" providerId="ADAL" clId="{E9D83E28-6451-4164-BF48-D4549A28C866}" dt="2021-03-30T19:45:38.626" v="680" actId="47"/>
        <pc:sldMkLst>
          <pc:docMk/>
          <pc:sldMk cId="2112108497" sldId="330"/>
        </pc:sldMkLst>
      </pc:sldChg>
      <pc:sldMasterChg chg="delSldLayout modSldLayout sldLayoutOrd">
        <pc:chgData name="Huijing" userId="04b36fd3-e72c-4bae-8be9-ff7635ffcece" providerId="ADAL" clId="{E9D83E28-6451-4164-BF48-D4549A28C866}" dt="2021-03-30T19:48:02.445" v="816" actId="1036"/>
        <pc:sldMasterMkLst>
          <pc:docMk/>
          <pc:sldMasterMk cId="634234510" sldId="2147483660"/>
        </pc:sldMasterMkLst>
        <pc:sldLayoutChg chg="addSp modSp mod">
          <pc:chgData name="Huijing" userId="04b36fd3-e72c-4bae-8be9-ff7635ffcece" providerId="ADAL" clId="{E9D83E28-6451-4164-BF48-D4549A28C866}" dt="2021-03-30T19:45:05.672" v="669" actId="14100"/>
          <pc:sldLayoutMkLst>
            <pc:docMk/>
            <pc:sldMasterMk cId="634234510" sldId="2147483660"/>
            <pc:sldLayoutMk cId="2773763727" sldId="2147483669"/>
          </pc:sldLayoutMkLst>
          <pc:spChg chg="add mod">
            <ac:chgData name="Huijing" userId="04b36fd3-e72c-4bae-8be9-ff7635ffcece" providerId="ADAL" clId="{E9D83E28-6451-4164-BF48-D4549A28C866}" dt="2021-03-30T19:45:05.672" v="669" actId="14100"/>
            <ac:spMkLst>
              <pc:docMk/>
              <pc:sldMasterMk cId="634234510" sldId="2147483660"/>
              <pc:sldLayoutMk cId="2773763727" sldId="2147483669"/>
              <ac:spMk id="2" creationId="{1CFD58AF-A553-4C4B-A651-791ECDF5118E}"/>
            </ac:spMkLst>
          </pc:spChg>
          <pc:spChg chg="add mod">
            <ac:chgData name="Huijing" userId="04b36fd3-e72c-4bae-8be9-ff7635ffcece" providerId="ADAL" clId="{E9D83E28-6451-4164-BF48-D4549A28C866}" dt="2021-03-30T19:44:49.610" v="666"/>
            <ac:spMkLst>
              <pc:docMk/>
              <pc:sldMasterMk cId="634234510" sldId="2147483660"/>
              <pc:sldLayoutMk cId="2773763727" sldId="2147483669"/>
              <ac:spMk id="3" creationId="{B477CA0D-D866-4E5A-8373-1636615C903B}"/>
            </ac:spMkLst>
          </pc:spChg>
          <pc:spChg chg="add mod">
            <ac:chgData name="Huijing" userId="04b36fd3-e72c-4bae-8be9-ff7635ffcece" providerId="ADAL" clId="{E9D83E28-6451-4164-BF48-D4549A28C866}" dt="2021-03-30T19:44:49.610" v="666"/>
            <ac:spMkLst>
              <pc:docMk/>
              <pc:sldMasterMk cId="634234510" sldId="2147483660"/>
              <pc:sldLayoutMk cId="2773763727" sldId="2147483669"/>
              <ac:spMk id="4" creationId="{9A92A67F-4EF5-4DA3-A382-BD57B4C39624}"/>
            </ac:spMkLst>
          </pc:spChg>
        </pc:sldLayoutChg>
        <pc:sldLayoutChg chg="addSp delSp modSp mod">
          <pc:chgData name="Huijing" userId="04b36fd3-e72c-4bae-8be9-ff7635ffcece" providerId="ADAL" clId="{E9D83E28-6451-4164-BF48-D4549A28C866}" dt="2021-03-30T19:42:29.224" v="332" actId="1038"/>
          <pc:sldLayoutMkLst>
            <pc:docMk/>
            <pc:sldMasterMk cId="634234510" sldId="2147483660"/>
            <pc:sldLayoutMk cId="3217689377" sldId="2147483670"/>
          </pc:sldLayoutMkLst>
          <pc:spChg chg="add mod">
            <ac:chgData name="Huijing" userId="04b36fd3-e72c-4bae-8be9-ff7635ffcece" providerId="ADAL" clId="{E9D83E28-6451-4164-BF48-D4549A28C866}" dt="2021-03-30T19:38:13.489" v="146" actId="1076"/>
            <ac:spMkLst>
              <pc:docMk/>
              <pc:sldMasterMk cId="634234510" sldId="2147483660"/>
              <pc:sldLayoutMk cId="3217689377" sldId="2147483670"/>
              <ac:spMk id="10" creationId="{9B59207B-53B4-4C4C-92F8-1B43B646D4DB}"/>
            </ac:spMkLst>
          </pc:spChg>
          <pc:spChg chg="add mod">
            <ac:chgData name="Huijing" userId="04b36fd3-e72c-4bae-8be9-ff7635ffcece" providerId="ADAL" clId="{E9D83E28-6451-4164-BF48-D4549A28C866}" dt="2021-03-30T19:42:29.224" v="332" actId="1038"/>
            <ac:spMkLst>
              <pc:docMk/>
              <pc:sldMasterMk cId="634234510" sldId="2147483660"/>
              <pc:sldLayoutMk cId="3217689377" sldId="2147483670"/>
              <ac:spMk id="11" creationId="{F1757AC6-2776-47DF-ACA5-B957B60465BC}"/>
            </ac:spMkLst>
          </pc:spChg>
          <pc:spChg chg="add mod">
            <ac:chgData name="Huijing" userId="04b36fd3-e72c-4bae-8be9-ff7635ffcece" providerId="ADAL" clId="{E9D83E28-6451-4164-BF48-D4549A28C866}" dt="2021-03-30T19:40:17.949" v="159" actId="1076"/>
            <ac:spMkLst>
              <pc:docMk/>
              <pc:sldMasterMk cId="634234510" sldId="2147483660"/>
              <pc:sldLayoutMk cId="3217689377" sldId="2147483670"/>
              <ac:spMk id="12" creationId="{DA81FB34-6D75-40E7-A5DF-5EBA6DB81959}"/>
            </ac:spMkLst>
          </pc:spChg>
          <pc:spChg chg="add mod">
            <ac:chgData name="Huijing" userId="04b36fd3-e72c-4bae-8be9-ff7635ffcece" providerId="ADAL" clId="{E9D83E28-6451-4164-BF48-D4549A28C866}" dt="2021-03-30T19:38:19.193" v="149" actId="1076"/>
            <ac:spMkLst>
              <pc:docMk/>
              <pc:sldMasterMk cId="634234510" sldId="2147483660"/>
              <pc:sldLayoutMk cId="3217689377" sldId="2147483670"/>
              <ac:spMk id="13" creationId="{B2F56E3A-246B-460B-9725-44626664CB53}"/>
            </ac:spMkLst>
          </pc:spChg>
          <pc:spChg chg="add mod ord">
            <ac:chgData name="Huijing" userId="04b36fd3-e72c-4bae-8be9-ff7635ffcece" providerId="ADAL" clId="{E9D83E28-6451-4164-BF48-D4549A28C866}" dt="2021-03-30T19:40:22.129" v="160" actId="14100"/>
            <ac:spMkLst>
              <pc:docMk/>
              <pc:sldMasterMk cId="634234510" sldId="2147483660"/>
              <pc:sldLayoutMk cId="3217689377" sldId="2147483670"/>
              <ac:spMk id="14" creationId="{66BBC116-EE55-4734-9CFA-E5634D272D57}"/>
            </ac:spMkLst>
          </pc:spChg>
          <pc:spChg chg="mod ord">
            <ac:chgData name="Huijing" userId="04b36fd3-e72c-4bae-8be9-ff7635ffcece" providerId="ADAL" clId="{E9D83E28-6451-4164-BF48-D4549A28C866}" dt="2021-03-30T19:39:44.012" v="152" actId="167"/>
            <ac:spMkLst>
              <pc:docMk/>
              <pc:sldMasterMk cId="634234510" sldId="2147483660"/>
              <pc:sldLayoutMk cId="3217689377" sldId="2147483670"/>
              <ac:spMk id="18" creationId="{00000000-0000-0000-0000-000000000000}"/>
            </ac:spMkLst>
          </pc:spChg>
          <pc:spChg chg="mod">
            <ac:chgData name="Huijing" userId="04b36fd3-e72c-4bae-8be9-ff7635ffcece" providerId="ADAL" clId="{E9D83E28-6451-4164-BF48-D4549A28C866}" dt="2021-03-30T19:26:53.386" v="29" actId="2711"/>
            <ac:spMkLst>
              <pc:docMk/>
              <pc:sldMasterMk cId="634234510" sldId="2147483660"/>
              <pc:sldLayoutMk cId="3217689377" sldId="2147483670"/>
              <ac:spMk id="19" creationId="{00000000-0000-0000-0000-000000000000}"/>
            </ac:spMkLst>
          </pc:spChg>
          <pc:spChg chg="del">
            <ac:chgData name="Huijing" userId="04b36fd3-e72c-4bae-8be9-ff7635ffcece" providerId="ADAL" clId="{E9D83E28-6451-4164-BF48-D4549A28C866}" dt="2021-03-30T19:27:02.470" v="31" actId="478"/>
            <ac:spMkLst>
              <pc:docMk/>
              <pc:sldMasterMk cId="634234510" sldId="2147483660"/>
              <pc:sldLayoutMk cId="3217689377" sldId="2147483670"/>
              <ac:spMk id="20" creationId="{00000000-0000-0000-0000-000000000000}"/>
            </ac:spMkLst>
          </pc:spChg>
          <pc:picChg chg="del">
            <ac:chgData name="Huijing" userId="04b36fd3-e72c-4bae-8be9-ff7635ffcece" providerId="ADAL" clId="{E9D83E28-6451-4164-BF48-D4549A28C866}" dt="2021-03-30T19:27:04.892" v="32" actId="478"/>
            <ac:picMkLst>
              <pc:docMk/>
              <pc:sldMasterMk cId="634234510" sldId="2147483660"/>
              <pc:sldLayoutMk cId="3217689377" sldId="2147483670"/>
              <ac:picMk id="21" creationId="{00000000-0000-0000-0000-000000000000}"/>
            </ac:picMkLst>
          </pc:picChg>
        </pc:sldLayoutChg>
        <pc:sldLayoutChg chg="modSp del mod">
          <pc:chgData name="Huijing" userId="04b36fd3-e72c-4bae-8be9-ff7635ffcece" providerId="ADAL" clId="{E9D83E28-6451-4164-BF48-D4549A28C866}" dt="2021-03-30T19:42:46.811" v="333" actId="2696"/>
          <pc:sldLayoutMkLst>
            <pc:docMk/>
            <pc:sldMasterMk cId="634234510" sldId="2147483660"/>
            <pc:sldLayoutMk cId="166654545" sldId="2147483673"/>
          </pc:sldLayoutMkLst>
          <pc:spChg chg="mod">
            <ac:chgData name="Huijing" userId="04b36fd3-e72c-4bae-8be9-ff7635ffcece" providerId="ADAL" clId="{E9D83E28-6451-4164-BF48-D4549A28C866}" dt="2021-03-30T19:41:35.371" v="244" actId="207"/>
            <ac:spMkLst>
              <pc:docMk/>
              <pc:sldMasterMk cId="634234510" sldId="2147483660"/>
              <pc:sldLayoutMk cId="166654545" sldId="2147483673"/>
              <ac:spMk id="11" creationId="{F1757AC6-2776-47DF-ACA5-B957B60465BC}"/>
            </ac:spMkLst>
          </pc:spChg>
          <pc:spChg chg="mod">
            <ac:chgData name="Huijing" userId="04b36fd3-e72c-4bae-8be9-ff7635ffcece" providerId="ADAL" clId="{E9D83E28-6451-4164-BF48-D4549A28C866}" dt="2021-03-30T19:41:21.709" v="161" actId="108"/>
            <ac:spMkLst>
              <pc:docMk/>
              <pc:sldMasterMk cId="634234510" sldId="2147483660"/>
              <pc:sldLayoutMk cId="166654545" sldId="2147483673"/>
              <ac:spMk id="12" creationId="{DA81FB34-6D75-40E7-A5DF-5EBA6DB81959}"/>
            </ac:spMkLst>
          </pc:spChg>
          <pc:spChg chg="mod">
            <ac:chgData name="Huijing" userId="04b36fd3-e72c-4bae-8be9-ff7635ffcece" providerId="ADAL" clId="{E9D83E28-6451-4164-BF48-D4549A28C866}" dt="2021-03-30T19:41:44.552" v="246" actId="1038"/>
            <ac:spMkLst>
              <pc:docMk/>
              <pc:sldMasterMk cId="634234510" sldId="2147483660"/>
              <pc:sldLayoutMk cId="166654545" sldId="2147483673"/>
              <ac:spMk id="14" creationId="{66BBC116-EE55-4734-9CFA-E5634D272D57}"/>
            </ac:spMkLst>
          </pc:spChg>
        </pc:sldLayoutChg>
        <pc:sldLayoutChg chg="modSp mod">
          <pc:chgData name="Huijing" userId="04b36fd3-e72c-4bae-8be9-ff7635ffcece" providerId="ADAL" clId="{E9D83E28-6451-4164-BF48-D4549A28C866}" dt="2021-03-30T19:43:15.981" v="397" actId="1038"/>
          <pc:sldLayoutMkLst>
            <pc:docMk/>
            <pc:sldMasterMk cId="634234510" sldId="2147483660"/>
            <pc:sldLayoutMk cId="4059122923" sldId="2147483673"/>
          </pc:sldLayoutMkLst>
          <pc:spChg chg="mod">
            <ac:chgData name="Huijing" userId="04b36fd3-e72c-4bae-8be9-ff7635ffcece" providerId="ADAL" clId="{E9D83E28-6451-4164-BF48-D4549A28C866}" dt="2021-03-30T19:43:03.817" v="336" actId="207"/>
            <ac:spMkLst>
              <pc:docMk/>
              <pc:sldMasterMk cId="634234510" sldId="2147483660"/>
              <pc:sldLayoutMk cId="4059122923" sldId="2147483673"/>
              <ac:spMk id="11" creationId="{F1757AC6-2776-47DF-ACA5-B957B60465BC}"/>
            </ac:spMkLst>
          </pc:spChg>
          <pc:spChg chg="mod">
            <ac:chgData name="Huijing" userId="04b36fd3-e72c-4bae-8be9-ff7635ffcece" providerId="ADAL" clId="{E9D83E28-6451-4164-BF48-D4549A28C866}" dt="2021-03-30T19:42:59.833" v="335" actId="108"/>
            <ac:spMkLst>
              <pc:docMk/>
              <pc:sldMasterMk cId="634234510" sldId="2147483660"/>
              <pc:sldLayoutMk cId="4059122923" sldId="2147483673"/>
              <ac:spMk id="12" creationId="{DA81FB34-6D75-40E7-A5DF-5EBA6DB81959}"/>
            </ac:spMkLst>
          </pc:spChg>
          <pc:spChg chg="mod">
            <ac:chgData name="Huijing" userId="04b36fd3-e72c-4bae-8be9-ff7635ffcece" providerId="ADAL" clId="{E9D83E28-6451-4164-BF48-D4549A28C866}" dt="2021-03-30T19:43:15.981" v="397" actId="1038"/>
            <ac:spMkLst>
              <pc:docMk/>
              <pc:sldMasterMk cId="634234510" sldId="2147483660"/>
              <pc:sldLayoutMk cId="4059122923" sldId="2147483673"/>
              <ac:spMk id="14" creationId="{66BBC116-EE55-4734-9CFA-E5634D272D57}"/>
            </ac:spMkLst>
          </pc:spChg>
        </pc:sldLayoutChg>
        <pc:sldLayoutChg chg="modSp mod">
          <pc:chgData name="Huijing" userId="04b36fd3-e72c-4bae-8be9-ff7635ffcece" providerId="ADAL" clId="{E9D83E28-6451-4164-BF48-D4549A28C866}" dt="2021-03-30T19:43:57.568" v="516" actId="14100"/>
          <pc:sldLayoutMkLst>
            <pc:docMk/>
            <pc:sldMasterMk cId="634234510" sldId="2147483660"/>
            <pc:sldLayoutMk cId="1788437639" sldId="2147483674"/>
          </pc:sldLayoutMkLst>
          <pc:spChg chg="mod">
            <ac:chgData name="Huijing" userId="04b36fd3-e72c-4bae-8be9-ff7635ffcece" providerId="ADAL" clId="{E9D83E28-6451-4164-BF48-D4549A28C866}" dt="2021-03-30T19:43:41.626" v="401" actId="207"/>
            <ac:spMkLst>
              <pc:docMk/>
              <pc:sldMasterMk cId="634234510" sldId="2147483660"/>
              <pc:sldLayoutMk cId="1788437639" sldId="2147483674"/>
              <ac:spMk id="10" creationId="{9B59207B-53B4-4C4C-92F8-1B43B646D4DB}"/>
            </ac:spMkLst>
          </pc:spChg>
          <pc:spChg chg="mod">
            <ac:chgData name="Huijing" userId="04b36fd3-e72c-4bae-8be9-ff7635ffcece" providerId="ADAL" clId="{E9D83E28-6451-4164-BF48-D4549A28C866}" dt="2021-03-30T19:43:30.552" v="398" actId="108"/>
            <ac:spMkLst>
              <pc:docMk/>
              <pc:sldMasterMk cId="634234510" sldId="2147483660"/>
              <pc:sldLayoutMk cId="1788437639" sldId="2147483674"/>
              <ac:spMk id="12" creationId="{DA81FB34-6D75-40E7-A5DF-5EBA6DB81959}"/>
            </ac:spMkLst>
          </pc:spChg>
          <pc:spChg chg="mod">
            <ac:chgData name="Huijing" userId="04b36fd3-e72c-4bae-8be9-ff7635ffcece" providerId="ADAL" clId="{E9D83E28-6451-4164-BF48-D4549A28C866}" dt="2021-03-30T19:43:57.568" v="516" actId="14100"/>
            <ac:spMkLst>
              <pc:docMk/>
              <pc:sldMasterMk cId="634234510" sldId="2147483660"/>
              <pc:sldLayoutMk cId="1788437639" sldId="2147483674"/>
              <ac:spMk id="14" creationId="{66BBC116-EE55-4734-9CFA-E5634D272D57}"/>
            </ac:spMkLst>
          </pc:spChg>
        </pc:sldLayoutChg>
        <pc:sldLayoutChg chg="modSp del mod">
          <pc:chgData name="Huijing" userId="04b36fd3-e72c-4bae-8be9-ff7635ffcece" providerId="ADAL" clId="{E9D83E28-6451-4164-BF48-D4549A28C866}" dt="2021-03-30T19:42:47.922" v="334" actId="2696"/>
          <pc:sldLayoutMkLst>
            <pc:docMk/>
            <pc:sldMasterMk cId="634234510" sldId="2147483660"/>
            <pc:sldLayoutMk cId="2375406686" sldId="2147483674"/>
          </pc:sldLayoutMkLst>
          <pc:spChg chg="mod">
            <ac:chgData name="Huijing" userId="04b36fd3-e72c-4bae-8be9-ff7635ffcece" providerId="ADAL" clId="{E9D83E28-6451-4164-BF48-D4549A28C866}" dt="2021-03-30T19:41:56.930" v="247" actId="108"/>
            <ac:spMkLst>
              <pc:docMk/>
              <pc:sldMasterMk cId="634234510" sldId="2147483660"/>
              <pc:sldLayoutMk cId="2375406686" sldId="2147483674"/>
              <ac:spMk id="11" creationId="{F1757AC6-2776-47DF-ACA5-B957B60465BC}"/>
            </ac:spMkLst>
          </pc:spChg>
          <pc:spChg chg="mod">
            <ac:chgData name="Huijing" userId="04b36fd3-e72c-4bae-8be9-ff7635ffcece" providerId="ADAL" clId="{E9D83E28-6451-4164-BF48-D4549A28C866}" dt="2021-03-30T19:42:15.769" v="320" actId="14100"/>
            <ac:spMkLst>
              <pc:docMk/>
              <pc:sldMasterMk cId="634234510" sldId="2147483660"/>
              <pc:sldLayoutMk cId="2375406686" sldId="2147483674"/>
              <ac:spMk id="14" creationId="{66BBC116-EE55-4734-9CFA-E5634D272D57}"/>
            </ac:spMkLst>
          </pc:spChg>
        </pc:sldLayoutChg>
        <pc:sldLayoutChg chg="modSp mod">
          <pc:chgData name="Huijing" userId="04b36fd3-e72c-4bae-8be9-ff7635ffcece" providerId="ADAL" clId="{E9D83E28-6451-4164-BF48-D4549A28C866}" dt="2021-03-30T19:44:30.631" v="665" actId="1038"/>
          <pc:sldLayoutMkLst>
            <pc:docMk/>
            <pc:sldMasterMk cId="634234510" sldId="2147483660"/>
            <pc:sldLayoutMk cId="3806853852" sldId="2147483675"/>
          </pc:sldLayoutMkLst>
          <pc:spChg chg="mod">
            <ac:chgData name="Huijing" userId="04b36fd3-e72c-4bae-8be9-ff7635ffcece" providerId="ADAL" clId="{E9D83E28-6451-4164-BF48-D4549A28C866}" dt="2021-03-30T19:44:04.336" v="517" actId="207"/>
            <ac:spMkLst>
              <pc:docMk/>
              <pc:sldMasterMk cId="634234510" sldId="2147483660"/>
              <pc:sldLayoutMk cId="3806853852" sldId="2147483675"/>
              <ac:spMk id="12" creationId="{DA81FB34-6D75-40E7-A5DF-5EBA6DB81959}"/>
            </ac:spMkLst>
          </pc:spChg>
          <pc:spChg chg="mod">
            <ac:chgData name="Huijing" userId="04b36fd3-e72c-4bae-8be9-ff7635ffcece" providerId="ADAL" clId="{E9D83E28-6451-4164-BF48-D4549A28C866}" dt="2021-03-30T19:44:11.481" v="519" actId="207"/>
            <ac:spMkLst>
              <pc:docMk/>
              <pc:sldMasterMk cId="634234510" sldId="2147483660"/>
              <pc:sldLayoutMk cId="3806853852" sldId="2147483675"/>
              <ac:spMk id="13" creationId="{B2F56E3A-246B-460B-9725-44626664CB53}"/>
            </ac:spMkLst>
          </pc:spChg>
          <pc:spChg chg="mod">
            <ac:chgData name="Huijing" userId="04b36fd3-e72c-4bae-8be9-ff7635ffcece" providerId="ADAL" clId="{E9D83E28-6451-4164-BF48-D4549A28C866}" dt="2021-03-30T19:44:30.631" v="665" actId="1038"/>
            <ac:spMkLst>
              <pc:docMk/>
              <pc:sldMasterMk cId="634234510" sldId="2147483660"/>
              <pc:sldLayoutMk cId="3806853852" sldId="2147483675"/>
              <ac:spMk id="14" creationId="{66BBC116-EE55-4734-9CFA-E5634D272D57}"/>
            </ac:spMkLst>
          </pc:spChg>
        </pc:sldLayoutChg>
        <pc:sldLayoutChg chg="addSp delSp modSp mod ord">
          <pc:chgData name="Huijing" userId="04b36fd3-e72c-4bae-8be9-ff7635ffcece" providerId="ADAL" clId="{E9D83E28-6451-4164-BF48-D4549A28C866}" dt="2021-03-30T19:48:02.445" v="816" actId="1036"/>
          <pc:sldLayoutMkLst>
            <pc:docMk/>
            <pc:sldMasterMk cId="634234510" sldId="2147483660"/>
            <pc:sldLayoutMk cId="2575443544" sldId="2147483676"/>
          </pc:sldLayoutMkLst>
          <pc:spChg chg="del mod ord">
            <ac:chgData name="Huijing" userId="04b36fd3-e72c-4bae-8be9-ff7635ffcece" providerId="ADAL" clId="{E9D83E28-6451-4164-BF48-D4549A28C866}" dt="2021-03-30T19:47:18.318" v="783" actId="478"/>
            <ac:spMkLst>
              <pc:docMk/>
              <pc:sldMasterMk cId="634234510" sldId="2147483660"/>
              <pc:sldLayoutMk cId="2575443544" sldId="2147483676"/>
              <ac:spMk id="2" creationId="{1CFD58AF-A553-4C4B-A651-791ECDF5118E}"/>
            </ac:spMkLst>
          </pc:spChg>
          <pc:spChg chg="add mod">
            <ac:chgData name="Huijing" userId="04b36fd3-e72c-4bae-8be9-ff7635ffcece" providerId="ADAL" clId="{E9D83E28-6451-4164-BF48-D4549A28C866}" dt="2021-03-30T19:48:02.445" v="816" actId="1036"/>
            <ac:spMkLst>
              <pc:docMk/>
              <pc:sldMasterMk cId="634234510" sldId="2147483660"/>
              <pc:sldLayoutMk cId="2575443544" sldId="2147483676"/>
              <ac:spMk id="6" creationId="{CEA22DED-D725-4D1F-A087-722E61D6F633}"/>
            </ac:spMkLst>
          </pc:spChg>
          <pc:spChg chg="add mod ord">
            <ac:chgData name="Huijing" userId="04b36fd3-e72c-4bae-8be9-ff7635ffcece" providerId="ADAL" clId="{E9D83E28-6451-4164-BF48-D4549A28C866}" dt="2021-03-30T19:47:41.078" v="803" actId="1037"/>
            <ac:spMkLst>
              <pc:docMk/>
              <pc:sldMasterMk cId="634234510" sldId="2147483660"/>
              <pc:sldLayoutMk cId="2575443544" sldId="2147483676"/>
              <ac:spMk id="7" creationId="{B42B6658-EEB7-4199-B3E4-A8222E5AFFAF}"/>
            </ac:spMkLst>
          </pc:spChg>
          <pc:spChg chg="add mod ord">
            <ac:chgData name="Huijing" userId="04b36fd3-e72c-4bae-8be9-ff7635ffcece" providerId="ADAL" clId="{E9D83E28-6451-4164-BF48-D4549A28C866}" dt="2021-03-30T19:47:26.042" v="785" actId="167"/>
            <ac:spMkLst>
              <pc:docMk/>
              <pc:sldMasterMk cId="634234510" sldId="2147483660"/>
              <pc:sldLayoutMk cId="2575443544" sldId="2147483676"/>
              <ac:spMk id="8" creationId="{C73AFF61-4DAC-436D-9F1B-BB63FC5FBD84}"/>
            </ac:spMkLst>
          </pc:spChg>
        </pc:sldLayoutChg>
      </pc:sldMasterChg>
    </pc:docChg>
  </pc:docChgLst>
  <pc:docChgLst>
    <pc:chgData name="Huijing" userId="04b36fd3-e72c-4bae-8be9-ff7635ffcece" providerId="ADAL" clId="{6BD37E60-96B0-416D-9E4C-4DA6FE279071}"/>
    <pc:docChg chg="undo redo custSel addSld delSld modSld sldOrd">
      <pc:chgData name="Huijing" userId="04b36fd3-e72c-4bae-8be9-ff7635ffcece" providerId="ADAL" clId="{6BD37E60-96B0-416D-9E4C-4DA6FE279071}" dt="2021-06-16T10:24:59.656" v="9274" actId="1076"/>
      <pc:docMkLst>
        <pc:docMk/>
      </pc:docMkLst>
      <pc:sldChg chg="addSp delSp modSp mod modTransition">
        <pc:chgData name="Huijing" userId="04b36fd3-e72c-4bae-8be9-ff7635ffcece" providerId="ADAL" clId="{6BD37E60-96B0-416D-9E4C-4DA6FE279071}" dt="2021-03-31T08:17:02.182" v="6721"/>
        <pc:sldMkLst>
          <pc:docMk/>
          <pc:sldMk cId="3312677210" sldId="256"/>
        </pc:sldMkLst>
        <pc:spChg chg="add del mod">
          <ac:chgData name="Huijing" userId="04b36fd3-e72c-4bae-8be9-ff7635ffcece" providerId="ADAL" clId="{6BD37E60-96B0-416D-9E4C-4DA6FE279071}" dt="2021-03-30T19:51:00.738" v="41" actId="478"/>
          <ac:spMkLst>
            <pc:docMk/>
            <pc:sldMk cId="3312677210" sldId="256"/>
            <ac:spMk id="2" creationId="{7C613016-2EB4-4A26-AE2A-8DCC131A6C6A}"/>
          </ac:spMkLst>
        </pc:spChg>
        <pc:spChg chg="add del mod">
          <ac:chgData name="Huijing" userId="04b36fd3-e72c-4bae-8be9-ff7635ffcece" providerId="ADAL" clId="{6BD37E60-96B0-416D-9E4C-4DA6FE279071}" dt="2021-03-30T19:50:57.105" v="39"/>
          <ac:spMkLst>
            <pc:docMk/>
            <pc:sldMk cId="3312677210" sldId="256"/>
            <ac:spMk id="3" creationId="{49BFB343-7DC5-40B9-8049-4B3695D38243}"/>
          </ac:spMkLst>
        </pc:spChg>
        <pc:spChg chg="add mod">
          <ac:chgData name="Huijing" userId="04b36fd3-e72c-4bae-8be9-ff7635ffcece" providerId="ADAL" clId="{6BD37E60-96B0-416D-9E4C-4DA6FE279071}" dt="2021-03-30T20:17:52.377" v="505" actId="403"/>
          <ac:spMkLst>
            <pc:docMk/>
            <pc:sldMk cId="3312677210" sldId="256"/>
            <ac:spMk id="4" creationId="{0CA52BA1-0836-405B-A6EE-20AEB9B8E71F}"/>
          </ac:spMkLst>
        </pc:spChg>
        <pc:spChg chg="add mod">
          <ac:chgData name="Huijing" userId="04b36fd3-e72c-4bae-8be9-ff7635ffcece" providerId="ADAL" clId="{6BD37E60-96B0-416D-9E4C-4DA6FE279071}" dt="2021-03-30T20:42:47.385" v="1025" actId="20577"/>
          <ac:spMkLst>
            <pc:docMk/>
            <pc:sldMk cId="3312677210" sldId="256"/>
            <ac:spMk id="5" creationId="{DB2861D5-8CF4-49FA-A5DE-5ABCAD31A59B}"/>
          </ac:spMkLst>
        </pc:spChg>
        <pc:spChg chg="add mod">
          <ac:chgData name="Huijing" userId="04b36fd3-e72c-4bae-8be9-ff7635ffcece" providerId="ADAL" clId="{6BD37E60-96B0-416D-9E4C-4DA6FE279071}" dt="2021-03-30T20:00:32.568" v="385" actId="1036"/>
          <ac:spMkLst>
            <pc:docMk/>
            <pc:sldMk cId="3312677210" sldId="256"/>
            <ac:spMk id="6" creationId="{AB98C449-6E47-4CC1-8B78-9A04E071D075}"/>
          </ac:spMkLst>
        </pc:spChg>
      </pc:sldChg>
      <pc:sldChg chg="addSp delSp modSp new mod modTransition delAnim modAnim">
        <pc:chgData name="Huijing" userId="04b36fd3-e72c-4bae-8be9-ff7635ffcece" providerId="ADAL" clId="{6BD37E60-96B0-416D-9E4C-4DA6FE279071}" dt="2021-03-31T08:17:02.182" v="6721"/>
        <pc:sldMkLst>
          <pc:docMk/>
          <pc:sldMk cId="1135483275" sldId="257"/>
        </pc:sldMkLst>
        <pc:spChg chg="add del mod">
          <ac:chgData name="Huijing" userId="04b36fd3-e72c-4bae-8be9-ff7635ffcece" providerId="ADAL" clId="{6BD37E60-96B0-416D-9E4C-4DA6FE279071}" dt="2021-03-31T00:33:44.944" v="4287" actId="478"/>
          <ac:spMkLst>
            <pc:docMk/>
            <pc:sldMk cId="1135483275" sldId="257"/>
            <ac:spMk id="3" creationId="{9EF62D27-C21C-4D26-B4BE-913CB1EA59FB}"/>
          </ac:spMkLst>
        </pc:spChg>
        <pc:spChg chg="add del mod">
          <ac:chgData name="Huijing" userId="04b36fd3-e72c-4bae-8be9-ff7635ffcece" providerId="ADAL" clId="{6BD37E60-96B0-416D-9E4C-4DA6FE279071}" dt="2021-03-31T00:33:43.877" v="4286" actId="478"/>
          <ac:spMkLst>
            <pc:docMk/>
            <pc:sldMk cId="1135483275" sldId="257"/>
            <ac:spMk id="4" creationId="{07CEB281-A2AC-4B1F-B392-7E76F598479E}"/>
          </ac:spMkLst>
        </pc:spChg>
        <pc:spChg chg="add del mod">
          <ac:chgData name="Huijing" userId="04b36fd3-e72c-4bae-8be9-ff7635ffcece" providerId="ADAL" clId="{6BD37E60-96B0-416D-9E4C-4DA6FE279071}" dt="2021-03-31T00:33:42.085" v="4285" actId="478"/>
          <ac:spMkLst>
            <pc:docMk/>
            <pc:sldMk cId="1135483275" sldId="257"/>
            <ac:spMk id="5" creationId="{7F6D03B2-E8B8-4527-AA1E-16EB9186B98D}"/>
          </ac:spMkLst>
        </pc:spChg>
        <pc:spChg chg="add del mod">
          <ac:chgData name="Huijing" userId="04b36fd3-e72c-4bae-8be9-ff7635ffcece" providerId="ADAL" clId="{6BD37E60-96B0-416D-9E4C-4DA6FE279071}" dt="2021-03-31T00:33:46.733" v="4288" actId="478"/>
          <ac:spMkLst>
            <pc:docMk/>
            <pc:sldMk cId="1135483275" sldId="257"/>
            <ac:spMk id="7" creationId="{EAA82AB5-E47A-4857-9B81-07BF7707D2BA}"/>
          </ac:spMkLst>
        </pc:spChg>
        <pc:spChg chg="add del mod">
          <ac:chgData name="Huijing" userId="04b36fd3-e72c-4bae-8be9-ff7635ffcece" providerId="ADAL" clId="{6BD37E60-96B0-416D-9E4C-4DA6FE279071}" dt="2021-03-31T00:33:48.300" v="4289" actId="478"/>
          <ac:spMkLst>
            <pc:docMk/>
            <pc:sldMk cId="1135483275" sldId="257"/>
            <ac:spMk id="8" creationId="{3C80F6D0-B1A5-4981-B0FC-67159EA11DAA}"/>
          </ac:spMkLst>
        </pc:spChg>
        <pc:spChg chg="add del mod">
          <ac:chgData name="Huijing" userId="04b36fd3-e72c-4bae-8be9-ff7635ffcece" providerId="ADAL" clId="{6BD37E60-96B0-416D-9E4C-4DA6FE279071}" dt="2021-03-31T00:34:56.341" v="4377"/>
          <ac:spMkLst>
            <pc:docMk/>
            <pc:sldMk cId="1135483275" sldId="257"/>
            <ac:spMk id="11" creationId="{A2E9B5FD-B5F8-4945-97A7-A0641C2E7D9A}"/>
          </ac:spMkLst>
        </pc:spChg>
        <pc:spChg chg="add mod">
          <ac:chgData name="Huijing" userId="04b36fd3-e72c-4bae-8be9-ff7635ffcece" providerId="ADAL" clId="{6BD37E60-96B0-416D-9E4C-4DA6FE279071}" dt="2021-03-31T01:26:15.688" v="4737" actId="1076"/>
          <ac:spMkLst>
            <pc:docMk/>
            <pc:sldMk cId="1135483275" sldId="257"/>
            <ac:spMk id="12" creationId="{1184C084-DA13-4B91-A1C2-C1F2AEE531D8}"/>
          </ac:spMkLst>
        </pc:spChg>
        <pc:spChg chg="add del mod">
          <ac:chgData name="Huijing" userId="04b36fd3-e72c-4bae-8be9-ff7635ffcece" providerId="ADAL" clId="{6BD37E60-96B0-416D-9E4C-4DA6FE279071}" dt="2021-03-31T01:22:56.945" v="4563" actId="478"/>
          <ac:spMkLst>
            <pc:docMk/>
            <pc:sldMk cId="1135483275" sldId="257"/>
            <ac:spMk id="13" creationId="{927EADD2-93FA-44C2-9F75-7089A5FA4DB2}"/>
          </ac:spMkLst>
        </pc:spChg>
        <pc:spChg chg="add del">
          <ac:chgData name="Huijing" userId="04b36fd3-e72c-4bae-8be9-ff7635ffcece" providerId="ADAL" clId="{6BD37E60-96B0-416D-9E4C-4DA6FE279071}" dt="2021-03-31T01:26:02.708" v="4732" actId="22"/>
          <ac:spMkLst>
            <pc:docMk/>
            <pc:sldMk cId="1135483275" sldId="257"/>
            <ac:spMk id="15" creationId="{8C881EAD-8FA2-4F08-A973-6B8BE3F12C13}"/>
          </ac:spMkLst>
        </pc:spChg>
        <pc:spChg chg="add mod">
          <ac:chgData name="Huijing" userId="04b36fd3-e72c-4bae-8be9-ff7635ffcece" providerId="ADAL" clId="{6BD37E60-96B0-416D-9E4C-4DA6FE279071}" dt="2021-03-31T01:34:18.913" v="4762" actId="1076"/>
          <ac:spMkLst>
            <pc:docMk/>
            <pc:sldMk cId="1135483275" sldId="257"/>
            <ac:spMk id="17" creationId="{3C65421D-D3B2-44DD-ACE0-6EF1266F7F38}"/>
          </ac:spMkLst>
        </pc:spChg>
        <pc:picChg chg="add del mod">
          <ac:chgData name="Huijing" userId="04b36fd3-e72c-4bae-8be9-ff7635ffcece" providerId="ADAL" clId="{6BD37E60-96B0-416D-9E4C-4DA6FE279071}" dt="2021-03-31T00:33:39.848" v="4283" actId="478"/>
          <ac:picMkLst>
            <pc:docMk/>
            <pc:sldMk cId="1135483275" sldId="257"/>
            <ac:picMk id="2" creationId="{BC089F38-B9BA-4198-B309-AD682992315E}"/>
          </ac:picMkLst>
        </pc:picChg>
        <pc:picChg chg="add del mod">
          <ac:chgData name="Huijing" userId="04b36fd3-e72c-4bae-8be9-ff7635ffcece" providerId="ADAL" clId="{6BD37E60-96B0-416D-9E4C-4DA6FE279071}" dt="2021-03-31T00:33:40.613" v="4284" actId="478"/>
          <ac:picMkLst>
            <pc:docMk/>
            <pc:sldMk cId="1135483275" sldId="257"/>
            <ac:picMk id="10" creationId="{5E3C9482-EBD1-43A6-8DB7-C6A8B76DB992}"/>
          </ac:picMkLst>
        </pc:picChg>
      </pc:sldChg>
      <pc:sldChg chg="addSp delSp modSp new mod modTransition">
        <pc:chgData name="Huijing" userId="04b36fd3-e72c-4bae-8be9-ff7635ffcece" providerId="ADAL" clId="{6BD37E60-96B0-416D-9E4C-4DA6FE279071}" dt="2021-03-31T09:44:58.758" v="6813" actId="1076"/>
        <pc:sldMkLst>
          <pc:docMk/>
          <pc:sldMk cId="2498245411" sldId="258"/>
        </pc:sldMkLst>
        <pc:spChg chg="add del mod">
          <ac:chgData name="Huijing" userId="04b36fd3-e72c-4bae-8be9-ff7635ffcece" providerId="ADAL" clId="{6BD37E60-96B0-416D-9E4C-4DA6FE279071}" dt="2021-03-31T01:38:03.438" v="4924" actId="478"/>
          <ac:spMkLst>
            <pc:docMk/>
            <pc:sldMk cId="2498245411" sldId="258"/>
            <ac:spMk id="2" creationId="{0405B69F-E06B-42D0-8327-EBE231D365C6}"/>
          </ac:spMkLst>
        </pc:spChg>
        <pc:spChg chg="add mod">
          <ac:chgData name="Huijing" userId="04b36fd3-e72c-4bae-8be9-ff7635ffcece" providerId="ADAL" clId="{6BD37E60-96B0-416D-9E4C-4DA6FE279071}" dt="2021-03-31T01:45:09.561" v="5235" actId="1076"/>
          <ac:spMkLst>
            <pc:docMk/>
            <pc:sldMk cId="2498245411" sldId="258"/>
            <ac:spMk id="3" creationId="{DCE9975D-0B5E-4DB2-A528-043B6344523A}"/>
          </ac:spMkLst>
        </pc:spChg>
        <pc:spChg chg="add mod">
          <ac:chgData name="Huijing" userId="04b36fd3-e72c-4bae-8be9-ff7635ffcece" providerId="ADAL" clId="{6BD37E60-96B0-416D-9E4C-4DA6FE279071}" dt="2021-03-31T07:21:10.393" v="6720" actId="20577"/>
          <ac:spMkLst>
            <pc:docMk/>
            <pc:sldMk cId="2498245411" sldId="258"/>
            <ac:spMk id="4" creationId="{2EB0028F-115F-4B59-B975-0BB31447C5E0}"/>
          </ac:spMkLst>
        </pc:spChg>
        <pc:spChg chg="add mod">
          <ac:chgData name="Huijing" userId="04b36fd3-e72c-4bae-8be9-ff7635ffcece" providerId="ADAL" clId="{6BD37E60-96B0-416D-9E4C-4DA6FE279071}" dt="2021-03-31T01:45:36.210" v="5242" actId="14100"/>
          <ac:spMkLst>
            <pc:docMk/>
            <pc:sldMk cId="2498245411" sldId="258"/>
            <ac:spMk id="5" creationId="{18334315-95BC-4A95-8A16-BED0E9B562F7}"/>
          </ac:spMkLst>
        </pc:spChg>
        <pc:spChg chg="add del mod">
          <ac:chgData name="Huijing" userId="04b36fd3-e72c-4bae-8be9-ff7635ffcece" providerId="ADAL" clId="{6BD37E60-96B0-416D-9E4C-4DA6FE279071}" dt="2021-03-31T01:41:20.070" v="4971" actId="478"/>
          <ac:spMkLst>
            <pc:docMk/>
            <pc:sldMk cId="2498245411" sldId="258"/>
            <ac:spMk id="7" creationId="{7D15740E-70E3-4CBB-84B9-C2D04C010E51}"/>
          </ac:spMkLst>
        </pc:spChg>
        <pc:spChg chg="add mod">
          <ac:chgData name="Huijing" userId="04b36fd3-e72c-4bae-8be9-ff7635ffcece" providerId="ADAL" clId="{6BD37E60-96B0-416D-9E4C-4DA6FE279071}" dt="2021-03-31T01:45:44.206" v="5259" actId="1035"/>
          <ac:spMkLst>
            <pc:docMk/>
            <pc:sldMk cId="2498245411" sldId="258"/>
            <ac:spMk id="8" creationId="{68400B1D-7346-473B-84E8-2F85AC38625B}"/>
          </ac:spMkLst>
        </pc:spChg>
        <pc:spChg chg="add del mod">
          <ac:chgData name="Huijing" userId="04b36fd3-e72c-4bae-8be9-ff7635ffcece" providerId="ADAL" clId="{6BD37E60-96B0-416D-9E4C-4DA6FE279071}" dt="2021-03-31T01:44:09.501" v="5205" actId="478"/>
          <ac:spMkLst>
            <pc:docMk/>
            <pc:sldMk cId="2498245411" sldId="258"/>
            <ac:spMk id="9" creationId="{A0992534-F54E-47BC-A7AA-6CDEE1336D49}"/>
          </ac:spMkLst>
        </pc:spChg>
        <pc:spChg chg="add del mod">
          <ac:chgData name="Huijing" userId="04b36fd3-e72c-4bae-8be9-ff7635ffcece" providerId="ADAL" clId="{6BD37E60-96B0-416D-9E4C-4DA6FE279071}" dt="2021-03-31T01:44:28.924" v="5207" actId="478"/>
          <ac:spMkLst>
            <pc:docMk/>
            <pc:sldMk cId="2498245411" sldId="258"/>
            <ac:spMk id="10" creationId="{0BBAC3CA-D145-4ED9-847D-19281C86D825}"/>
          </ac:spMkLst>
        </pc:spChg>
        <pc:spChg chg="add mod">
          <ac:chgData name="Huijing" userId="04b36fd3-e72c-4bae-8be9-ff7635ffcece" providerId="ADAL" clId="{6BD37E60-96B0-416D-9E4C-4DA6FE279071}" dt="2021-03-31T09:44:56.181" v="6812" actId="1076"/>
          <ac:spMkLst>
            <pc:docMk/>
            <pc:sldMk cId="2498245411" sldId="258"/>
            <ac:spMk id="12" creationId="{A18A82E8-4AC6-424D-BF18-8954EC92310E}"/>
          </ac:spMkLst>
        </pc:spChg>
        <pc:picChg chg="add del mod">
          <ac:chgData name="Huijing" userId="04b36fd3-e72c-4bae-8be9-ff7635ffcece" providerId="ADAL" clId="{6BD37E60-96B0-416D-9E4C-4DA6FE279071}" dt="2021-03-31T01:41:18.548" v="4970" actId="478"/>
          <ac:picMkLst>
            <pc:docMk/>
            <pc:sldMk cId="2498245411" sldId="258"/>
            <ac:picMk id="6" creationId="{F3848C2E-572A-4A12-AB94-84E3096269FD}"/>
          </ac:picMkLst>
        </pc:picChg>
        <pc:picChg chg="add mod">
          <ac:chgData name="Huijing" userId="04b36fd3-e72c-4bae-8be9-ff7635ffcece" providerId="ADAL" clId="{6BD37E60-96B0-416D-9E4C-4DA6FE279071}" dt="2021-03-31T09:44:58.758" v="6813" actId="1076"/>
          <ac:picMkLst>
            <pc:docMk/>
            <pc:sldMk cId="2498245411" sldId="258"/>
            <ac:picMk id="11" creationId="{ECC6C04A-225B-4253-95BD-A2C01D2A83CD}"/>
          </ac:picMkLst>
        </pc:picChg>
      </pc:sldChg>
      <pc:sldChg chg="addSp modSp new mod modTransition">
        <pc:chgData name="Huijing" userId="04b36fd3-e72c-4bae-8be9-ff7635ffcece" providerId="ADAL" clId="{6BD37E60-96B0-416D-9E4C-4DA6FE279071}" dt="2021-03-31T08:17:02.182" v="6721"/>
        <pc:sldMkLst>
          <pc:docMk/>
          <pc:sldMk cId="788803285" sldId="259"/>
        </pc:sldMkLst>
        <pc:spChg chg="add mod">
          <ac:chgData name="Huijing" userId="04b36fd3-e72c-4bae-8be9-ff7635ffcece" providerId="ADAL" clId="{6BD37E60-96B0-416D-9E4C-4DA6FE279071}" dt="2021-03-30T23:18:55.929" v="4260" actId="20577"/>
          <ac:spMkLst>
            <pc:docMk/>
            <pc:sldMk cId="788803285" sldId="259"/>
            <ac:spMk id="2" creationId="{C7DF7084-F044-49E3-A3F5-7BD1CB9B457C}"/>
          </ac:spMkLst>
        </pc:spChg>
        <pc:spChg chg="add mod">
          <ac:chgData name="Huijing" userId="04b36fd3-e72c-4bae-8be9-ff7635ffcece" providerId="ADAL" clId="{6BD37E60-96B0-416D-9E4C-4DA6FE279071}" dt="2021-03-31T01:49:06.295" v="5280" actId="207"/>
          <ac:spMkLst>
            <pc:docMk/>
            <pc:sldMk cId="788803285" sldId="259"/>
            <ac:spMk id="22" creationId="{7831BFBB-D3AE-454B-A0BB-82A090B331CC}"/>
          </ac:spMkLst>
        </pc:spChg>
        <pc:spChg chg="add mod">
          <ac:chgData name="Huijing" userId="04b36fd3-e72c-4bae-8be9-ff7635ffcece" providerId="ADAL" clId="{6BD37E60-96B0-416D-9E4C-4DA6FE279071}" dt="2021-03-31T01:48:56.049" v="5278" actId="1076"/>
          <ac:spMkLst>
            <pc:docMk/>
            <pc:sldMk cId="788803285" sldId="259"/>
            <ac:spMk id="23" creationId="{EC6588C1-23A5-4995-A00C-6E22C9BEAF15}"/>
          </ac:spMkLst>
        </pc:spChg>
        <pc:spChg chg="add mod">
          <ac:chgData name="Huijing" userId="04b36fd3-e72c-4bae-8be9-ff7635ffcece" providerId="ADAL" clId="{6BD37E60-96B0-416D-9E4C-4DA6FE279071}" dt="2021-03-30T20:37:01.814" v="835" actId="207"/>
          <ac:spMkLst>
            <pc:docMk/>
            <pc:sldMk cId="788803285" sldId="259"/>
            <ac:spMk id="24" creationId="{B4879C71-4441-4ED1-A175-E416D2D7D9BF}"/>
          </ac:spMkLst>
        </pc:spChg>
        <pc:spChg chg="add mod">
          <ac:chgData name="Huijing" userId="04b36fd3-e72c-4bae-8be9-ff7635ffcece" providerId="ADAL" clId="{6BD37E60-96B0-416D-9E4C-4DA6FE279071}" dt="2021-03-30T20:44:56.236" v="1086" actId="1076"/>
          <ac:spMkLst>
            <pc:docMk/>
            <pc:sldMk cId="788803285" sldId="259"/>
            <ac:spMk id="25" creationId="{BE9FB48F-71DE-48B6-BBBF-73C816F90F4E}"/>
          </ac:spMkLst>
        </pc:spChg>
        <pc:picChg chg="add mod modCrop">
          <ac:chgData name="Huijing" userId="04b36fd3-e72c-4bae-8be9-ff7635ffcece" providerId="ADAL" clId="{6BD37E60-96B0-416D-9E4C-4DA6FE279071}" dt="2021-03-30T20:28:24.365" v="766" actId="1076"/>
          <ac:picMkLst>
            <pc:docMk/>
            <pc:sldMk cId="788803285" sldId="259"/>
            <ac:picMk id="4" creationId="{0ED56574-E3EC-4AF3-92DF-D5FE4DEDDA60}"/>
          </ac:picMkLst>
        </pc:picChg>
        <pc:picChg chg="add mod modCrop">
          <ac:chgData name="Huijing" userId="04b36fd3-e72c-4bae-8be9-ff7635ffcece" providerId="ADAL" clId="{6BD37E60-96B0-416D-9E4C-4DA6FE279071}" dt="2021-03-30T20:28:24.365" v="766" actId="1076"/>
          <ac:picMkLst>
            <pc:docMk/>
            <pc:sldMk cId="788803285" sldId="259"/>
            <ac:picMk id="14" creationId="{E8E8D612-F44D-4898-B4AE-EF5426EDB132}"/>
          </ac:picMkLst>
        </pc:picChg>
        <pc:picChg chg="add mod modCrop">
          <ac:chgData name="Huijing" userId="04b36fd3-e72c-4bae-8be9-ff7635ffcece" providerId="ADAL" clId="{6BD37E60-96B0-416D-9E4C-4DA6FE279071}" dt="2021-03-30T20:37:06.172" v="836" actId="14100"/>
          <ac:picMkLst>
            <pc:docMk/>
            <pc:sldMk cId="788803285" sldId="259"/>
            <ac:picMk id="21" creationId="{B5E12EC5-77F6-465F-9191-990418444946}"/>
          </ac:picMkLst>
        </pc:picChg>
        <pc:cxnChg chg="add mod">
          <ac:chgData name="Huijing" userId="04b36fd3-e72c-4bae-8be9-ff7635ffcece" providerId="ADAL" clId="{6BD37E60-96B0-416D-9E4C-4DA6FE279071}" dt="2021-03-30T20:28:24.365" v="766" actId="1076"/>
          <ac:cxnSpMkLst>
            <pc:docMk/>
            <pc:sldMk cId="788803285" sldId="259"/>
            <ac:cxnSpMk id="6" creationId="{C3A20D85-9446-4AF7-8648-4B7BA99615F0}"/>
          </ac:cxnSpMkLst>
        </pc:cxnChg>
        <pc:cxnChg chg="add mod">
          <ac:chgData name="Huijing" userId="04b36fd3-e72c-4bae-8be9-ff7635ffcece" providerId="ADAL" clId="{6BD37E60-96B0-416D-9E4C-4DA6FE279071}" dt="2021-03-30T20:28:24.365" v="766" actId="1076"/>
          <ac:cxnSpMkLst>
            <pc:docMk/>
            <pc:sldMk cId="788803285" sldId="259"/>
            <ac:cxnSpMk id="10" creationId="{6AA7861C-2B18-4954-96DB-A5C3A128950B}"/>
          </ac:cxnSpMkLst>
        </pc:cxnChg>
        <pc:cxnChg chg="add mod">
          <ac:chgData name="Huijing" userId="04b36fd3-e72c-4bae-8be9-ff7635ffcece" providerId="ADAL" clId="{6BD37E60-96B0-416D-9E4C-4DA6FE279071}" dt="2021-03-30T20:32:15.175" v="800" actId="208"/>
          <ac:cxnSpMkLst>
            <pc:docMk/>
            <pc:sldMk cId="788803285" sldId="259"/>
            <ac:cxnSpMk id="16" creationId="{CDB0D2C7-BF92-466C-958C-4D91A6447E56}"/>
          </ac:cxnSpMkLst>
        </pc:cxnChg>
        <pc:cxnChg chg="add mod">
          <ac:chgData name="Huijing" userId="04b36fd3-e72c-4bae-8be9-ff7635ffcece" providerId="ADAL" clId="{6BD37E60-96B0-416D-9E4C-4DA6FE279071}" dt="2021-03-30T20:32:15.175" v="800" actId="208"/>
          <ac:cxnSpMkLst>
            <pc:docMk/>
            <pc:sldMk cId="788803285" sldId="259"/>
            <ac:cxnSpMk id="17" creationId="{96869713-B0A0-49B4-9207-EAB6D236AD10}"/>
          </ac:cxnSpMkLst>
        </pc:cxnChg>
      </pc:sldChg>
      <pc:sldChg chg="addSp delSp modSp new mod modTransition">
        <pc:chgData name="Huijing" userId="04b36fd3-e72c-4bae-8be9-ff7635ffcece" providerId="ADAL" clId="{6BD37E60-96B0-416D-9E4C-4DA6FE279071}" dt="2021-03-31T08:17:02.182" v="6721"/>
        <pc:sldMkLst>
          <pc:docMk/>
          <pc:sldMk cId="1410051786" sldId="260"/>
        </pc:sldMkLst>
        <pc:spChg chg="add mod">
          <ac:chgData name="Huijing" userId="04b36fd3-e72c-4bae-8be9-ff7635ffcece" providerId="ADAL" clId="{6BD37E60-96B0-416D-9E4C-4DA6FE279071}" dt="2021-03-31T03:34:40.127" v="6076" actId="1076"/>
          <ac:spMkLst>
            <pc:docMk/>
            <pc:sldMk cId="1410051786" sldId="260"/>
            <ac:spMk id="2" creationId="{3965C979-662B-4BBF-9B7F-0B436E97EC56}"/>
          </ac:spMkLst>
        </pc:spChg>
        <pc:spChg chg="add mod">
          <ac:chgData name="Huijing" userId="04b36fd3-e72c-4bae-8be9-ff7635ffcece" providerId="ADAL" clId="{6BD37E60-96B0-416D-9E4C-4DA6FE279071}" dt="2021-03-31T03:34:31.763" v="6074" actId="1076"/>
          <ac:spMkLst>
            <pc:docMk/>
            <pc:sldMk cId="1410051786" sldId="260"/>
            <ac:spMk id="3" creationId="{7DE74D31-F7D5-49C3-85AD-827C7D8A4907}"/>
          </ac:spMkLst>
        </pc:spChg>
        <pc:spChg chg="add del mod">
          <ac:chgData name="Huijing" userId="04b36fd3-e72c-4bae-8be9-ff7635ffcece" providerId="ADAL" clId="{6BD37E60-96B0-416D-9E4C-4DA6FE279071}" dt="2021-03-31T03:34:24.831" v="6072" actId="478"/>
          <ac:spMkLst>
            <pc:docMk/>
            <pc:sldMk cId="1410051786" sldId="260"/>
            <ac:spMk id="7" creationId="{CA8E0DCF-C07F-46BC-A680-683B283B67F7}"/>
          </ac:spMkLst>
        </pc:spChg>
        <pc:picChg chg="add mod">
          <ac:chgData name="Huijing" userId="04b36fd3-e72c-4bae-8be9-ff7635ffcece" providerId="ADAL" clId="{6BD37E60-96B0-416D-9E4C-4DA6FE279071}" dt="2021-03-31T03:34:54.722" v="6077" actId="14100"/>
          <ac:picMkLst>
            <pc:docMk/>
            <pc:sldMk cId="1410051786" sldId="260"/>
            <ac:picMk id="5" creationId="{9E4F2B53-C61B-4078-B795-0A6E54ECA5F3}"/>
          </ac:picMkLst>
        </pc:picChg>
      </pc:sldChg>
      <pc:sldChg chg="new del">
        <pc:chgData name="Huijing" userId="04b36fd3-e72c-4bae-8be9-ff7635ffcece" providerId="ADAL" clId="{6BD37E60-96B0-416D-9E4C-4DA6FE279071}" dt="2021-03-31T03:02:16.955" v="5665" actId="47"/>
        <pc:sldMkLst>
          <pc:docMk/>
          <pc:sldMk cId="2529907527" sldId="261"/>
        </pc:sldMkLst>
      </pc:sldChg>
      <pc:sldChg chg="modSp add mod modTransition">
        <pc:chgData name="Huijing" userId="04b36fd3-e72c-4bae-8be9-ff7635ffcece" providerId="ADAL" clId="{6BD37E60-96B0-416D-9E4C-4DA6FE279071}" dt="2021-03-31T08:17:02.182" v="6721"/>
        <pc:sldMkLst>
          <pc:docMk/>
          <pc:sldMk cId="788612136" sldId="262"/>
        </pc:sldMkLst>
        <pc:spChg chg="mod">
          <ac:chgData name="Huijing" userId="04b36fd3-e72c-4bae-8be9-ff7635ffcece" providerId="ADAL" clId="{6BD37E60-96B0-416D-9E4C-4DA6FE279071}" dt="2021-03-30T19:56:30.875" v="277" actId="1036"/>
          <ac:spMkLst>
            <pc:docMk/>
            <pc:sldMk cId="788612136" sldId="262"/>
            <ac:spMk id="4" creationId="{0CA52BA1-0836-405B-A6EE-20AEB9B8E71F}"/>
          </ac:spMkLst>
        </pc:spChg>
        <pc:spChg chg="mod">
          <ac:chgData name="Huijing" userId="04b36fd3-e72c-4bae-8be9-ff7635ffcece" providerId="ADAL" clId="{6BD37E60-96B0-416D-9E4C-4DA6FE279071}" dt="2021-03-30T19:56:25.563" v="274" actId="1076"/>
          <ac:spMkLst>
            <pc:docMk/>
            <pc:sldMk cId="788612136" sldId="262"/>
            <ac:spMk id="5" creationId="{DB2861D5-8CF4-49FA-A5DE-5ABCAD31A59B}"/>
          </ac:spMkLst>
        </pc:spChg>
      </pc:sldChg>
      <pc:sldChg chg="addSp delSp modSp add mod modTransition">
        <pc:chgData name="Huijing" userId="04b36fd3-e72c-4bae-8be9-ff7635ffcece" providerId="ADAL" clId="{6BD37E60-96B0-416D-9E4C-4DA6FE279071}" dt="2021-03-31T08:17:02.182" v="6721"/>
        <pc:sldMkLst>
          <pc:docMk/>
          <pc:sldMk cId="4124387695" sldId="263"/>
        </pc:sldMkLst>
        <pc:spChg chg="add mod">
          <ac:chgData name="Huijing" userId="04b36fd3-e72c-4bae-8be9-ff7635ffcece" providerId="ADAL" clId="{6BD37E60-96B0-416D-9E4C-4DA6FE279071}" dt="2021-03-31T02:25:30.271" v="5305" actId="1076"/>
          <ac:spMkLst>
            <pc:docMk/>
            <pc:sldMk cId="4124387695" sldId="263"/>
            <ac:spMk id="2" creationId="{745A8179-9ECB-4B8C-8922-6A5DE23763F6}"/>
          </ac:spMkLst>
        </pc:spChg>
        <pc:spChg chg="add mod">
          <ac:chgData name="Huijing" userId="04b36fd3-e72c-4bae-8be9-ff7635ffcece" providerId="ADAL" clId="{6BD37E60-96B0-416D-9E4C-4DA6FE279071}" dt="2021-03-31T02:25:30.271" v="5305" actId="1076"/>
          <ac:spMkLst>
            <pc:docMk/>
            <pc:sldMk cId="4124387695" sldId="263"/>
            <ac:spMk id="3" creationId="{C1D5B924-2F55-44E3-A4F5-6E4F668E9B26}"/>
          </ac:spMkLst>
        </pc:spChg>
        <pc:spChg chg="add mod">
          <ac:chgData name="Huijing" userId="04b36fd3-e72c-4bae-8be9-ff7635ffcece" providerId="ADAL" clId="{6BD37E60-96B0-416D-9E4C-4DA6FE279071}" dt="2021-03-31T02:25:40.510" v="5306" actId="1076"/>
          <ac:spMkLst>
            <pc:docMk/>
            <pc:sldMk cId="4124387695" sldId="263"/>
            <ac:spMk id="6" creationId="{33CE582B-9026-4C37-B823-8AA6F89FBE95}"/>
          </ac:spMkLst>
        </pc:spChg>
        <pc:spChg chg="add mod">
          <ac:chgData name="Huijing" userId="04b36fd3-e72c-4bae-8be9-ff7635ffcece" providerId="ADAL" clId="{6BD37E60-96B0-416D-9E4C-4DA6FE279071}" dt="2021-03-31T02:25:40.510" v="5306" actId="1076"/>
          <ac:spMkLst>
            <pc:docMk/>
            <pc:sldMk cId="4124387695" sldId="263"/>
            <ac:spMk id="9" creationId="{E6653C23-113A-437D-A436-D54A014363B7}"/>
          </ac:spMkLst>
        </pc:spChg>
        <pc:spChg chg="add mod">
          <ac:chgData name="Huijing" userId="04b36fd3-e72c-4bae-8be9-ff7635ffcece" providerId="ADAL" clId="{6BD37E60-96B0-416D-9E4C-4DA6FE279071}" dt="2021-03-31T02:25:40.510" v="5306" actId="1076"/>
          <ac:spMkLst>
            <pc:docMk/>
            <pc:sldMk cId="4124387695" sldId="263"/>
            <ac:spMk id="10" creationId="{630B38B6-F2AB-4CBC-B5CE-66E67763F99D}"/>
          </ac:spMkLst>
        </pc:spChg>
        <pc:spChg chg="add mod">
          <ac:chgData name="Huijing" userId="04b36fd3-e72c-4bae-8be9-ff7635ffcece" providerId="ADAL" clId="{6BD37E60-96B0-416D-9E4C-4DA6FE279071}" dt="2021-03-31T02:25:40.510" v="5306" actId="1076"/>
          <ac:spMkLst>
            <pc:docMk/>
            <pc:sldMk cId="4124387695" sldId="263"/>
            <ac:spMk id="11" creationId="{B594B3E9-143F-4198-8DFC-1447AE944654}"/>
          </ac:spMkLst>
        </pc:spChg>
        <pc:spChg chg="add mod">
          <ac:chgData name="Huijing" userId="04b36fd3-e72c-4bae-8be9-ff7635ffcece" providerId="ADAL" clId="{6BD37E60-96B0-416D-9E4C-4DA6FE279071}" dt="2021-03-31T02:28:12.157" v="5424" actId="1076"/>
          <ac:spMkLst>
            <pc:docMk/>
            <pc:sldMk cId="4124387695" sldId="263"/>
            <ac:spMk id="16" creationId="{6B38753B-6B06-481E-865F-E476EBE93ADF}"/>
          </ac:spMkLst>
        </pc:spChg>
        <pc:spChg chg="add mod">
          <ac:chgData name="Huijing" userId="04b36fd3-e72c-4bae-8be9-ff7635ffcece" providerId="ADAL" clId="{6BD37E60-96B0-416D-9E4C-4DA6FE279071}" dt="2021-03-31T02:28:33.159" v="5440" actId="1035"/>
          <ac:spMkLst>
            <pc:docMk/>
            <pc:sldMk cId="4124387695" sldId="263"/>
            <ac:spMk id="20" creationId="{956B7B5C-B4E2-4BA1-854C-79209F9FBC9B}"/>
          </ac:spMkLst>
        </pc:spChg>
        <pc:spChg chg="add mod">
          <ac:chgData name="Huijing" userId="04b36fd3-e72c-4bae-8be9-ff7635ffcece" providerId="ADAL" clId="{6BD37E60-96B0-416D-9E4C-4DA6FE279071}" dt="2021-03-31T02:28:29.788" v="5428" actId="1076"/>
          <ac:spMkLst>
            <pc:docMk/>
            <pc:sldMk cId="4124387695" sldId="263"/>
            <ac:spMk id="21" creationId="{33A5BC2C-19C0-4F02-BC31-4D7B6CD5FA51}"/>
          </ac:spMkLst>
        </pc:spChg>
        <pc:spChg chg="add mod">
          <ac:chgData name="Huijing" userId="04b36fd3-e72c-4bae-8be9-ff7635ffcece" providerId="ADAL" clId="{6BD37E60-96B0-416D-9E4C-4DA6FE279071}" dt="2021-03-31T02:59:30.365" v="5654" actId="1036"/>
          <ac:spMkLst>
            <pc:docMk/>
            <pc:sldMk cId="4124387695" sldId="263"/>
            <ac:spMk id="22" creationId="{C0D61DF7-CA1B-43E9-8CB3-344A199A978E}"/>
          </ac:spMkLst>
        </pc:spChg>
        <pc:spChg chg="add mod">
          <ac:chgData name="Huijing" userId="04b36fd3-e72c-4bae-8be9-ff7635ffcece" providerId="ADAL" clId="{6BD37E60-96B0-416D-9E4C-4DA6FE279071}" dt="2021-03-31T02:28:24.900" v="5427" actId="1036"/>
          <ac:spMkLst>
            <pc:docMk/>
            <pc:sldMk cId="4124387695" sldId="263"/>
            <ac:spMk id="23" creationId="{BCEC2A80-0FB5-47CD-99FF-46F34D88E726}"/>
          </ac:spMkLst>
        </pc:spChg>
        <pc:spChg chg="add mod">
          <ac:chgData name="Huijing" userId="04b36fd3-e72c-4bae-8be9-ff7635ffcece" providerId="ADAL" clId="{6BD37E60-96B0-416D-9E4C-4DA6FE279071}" dt="2021-03-31T02:28:17.422" v="5425" actId="1076"/>
          <ac:spMkLst>
            <pc:docMk/>
            <pc:sldMk cId="4124387695" sldId="263"/>
            <ac:spMk id="24" creationId="{8F6044F3-A662-460B-9053-50BC55A1E139}"/>
          </ac:spMkLst>
        </pc:spChg>
        <pc:picChg chg="add mod modCrop">
          <ac:chgData name="Huijing" userId="04b36fd3-e72c-4bae-8be9-ff7635ffcece" providerId="ADAL" clId="{6BD37E60-96B0-416D-9E4C-4DA6FE279071}" dt="2021-03-31T02:25:40.510" v="5306" actId="1076"/>
          <ac:picMkLst>
            <pc:docMk/>
            <pc:sldMk cId="4124387695" sldId="263"/>
            <ac:picMk id="5" creationId="{71D2FEE1-1771-40C4-B93D-A3DB5128EDED}"/>
          </ac:picMkLst>
        </pc:picChg>
        <pc:picChg chg="add del">
          <ac:chgData name="Huijing" userId="04b36fd3-e72c-4bae-8be9-ff7635ffcece" providerId="ADAL" clId="{6BD37E60-96B0-416D-9E4C-4DA6FE279071}" dt="2021-03-30T21:38:36.126" v="1467" actId="478"/>
          <ac:picMkLst>
            <pc:docMk/>
            <pc:sldMk cId="4124387695" sldId="263"/>
            <ac:picMk id="13" creationId="{E89D0897-9C9C-4AAF-BCBC-563A2B2A7FD2}"/>
          </ac:picMkLst>
        </pc:picChg>
        <pc:picChg chg="add mod modCrop">
          <ac:chgData name="Huijing" userId="04b36fd3-e72c-4bae-8be9-ff7635ffcece" providerId="ADAL" clId="{6BD37E60-96B0-416D-9E4C-4DA6FE279071}" dt="2021-03-31T02:25:40.510" v="5306" actId="1076"/>
          <ac:picMkLst>
            <pc:docMk/>
            <pc:sldMk cId="4124387695" sldId="263"/>
            <ac:picMk id="15" creationId="{D125B1AA-6598-409F-AA9A-7F55458B5204}"/>
          </ac:picMkLst>
        </pc:picChg>
        <pc:picChg chg="add mod modCrop">
          <ac:chgData name="Huijing" userId="04b36fd3-e72c-4bae-8be9-ff7635ffcece" providerId="ADAL" clId="{6BD37E60-96B0-416D-9E4C-4DA6FE279071}" dt="2021-03-31T02:28:35.616" v="5444" actId="1036"/>
          <ac:picMkLst>
            <pc:docMk/>
            <pc:sldMk cId="4124387695" sldId="263"/>
            <ac:picMk id="18" creationId="{98CB0624-86B8-4C23-90EB-5EBDD05756B5}"/>
          </ac:picMkLst>
        </pc:picChg>
        <pc:picChg chg="add mod">
          <ac:chgData name="Huijing" userId="04b36fd3-e72c-4bae-8be9-ff7635ffcece" providerId="ADAL" clId="{6BD37E60-96B0-416D-9E4C-4DA6FE279071}" dt="2021-03-31T02:25:44.966" v="5307" actId="1076"/>
          <ac:picMkLst>
            <pc:docMk/>
            <pc:sldMk cId="4124387695" sldId="263"/>
            <ac:picMk id="19" creationId="{32E6C659-E868-464E-A43B-F7EC09E3B026}"/>
          </ac:picMkLst>
        </pc:picChg>
        <pc:cxnChg chg="add del">
          <ac:chgData name="Huijing" userId="04b36fd3-e72c-4bae-8be9-ff7635ffcece" providerId="ADAL" clId="{6BD37E60-96B0-416D-9E4C-4DA6FE279071}" dt="2021-03-30T20:55:49.550" v="1281" actId="478"/>
          <ac:cxnSpMkLst>
            <pc:docMk/>
            <pc:sldMk cId="4124387695" sldId="263"/>
            <ac:cxnSpMk id="8" creationId="{AE55B308-9D12-4C64-984C-61DA72645D73}"/>
          </ac:cxnSpMkLst>
        </pc:cxnChg>
      </pc:sldChg>
      <pc:sldChg chg="addSp delSp modSp add mod modTransition">
        <pc:chgData name="Huijing" userId="04b36fd3-e72c-4bae-8be9-ff7635ffcece" providerId="ADAL" clId="{6BD37E60-96B0-416D-9E4C-4DA6FE279071}" dt="2021-03-31T08:17:02.182" v="6721"/>
        <pc:sldMkLst>
          <pc:docMk/>
          <pc:sldMk cId="456609109" sldId="264"/>
        </pc:sldMkLst>
        <pc:spChg chg="add mod">
          <ac:chgData name="Huijing" userId="04b36fd3-e72c-4bae-8be9-ff7635ffcece" providerId="ADAL" clId="{6BD37E60-96B0-416D-9E4C-4DA6FE279071}" dt="2021-03-30T22:17:19.731" v="2400" actId="14100"/>
          <ac:spMkLst>
            <pc:docMk/>
            <pc:sldMk cId="456609109" sldId="264"/>
            <ac:spMk id="2" creationId="{AFAC055E-A350-45FE-B57D-EE8639A22628}"/>
          </ac:spMkLst>
        </pc:spChg>
        <pc:spChg chg="add mod">
          <ac:chgData name="Huijing" userId="04b36fd3-e72c-4bae-8be9-ff7635ffcece" providerId="ADAL" clId="{6BD37E60-96B0-416D-9E4C-4DA6FE279071}" dt="2021-03-31T02:30:05.462" v="5448" actId="20577"/>
          <ac:spMkLst>
            <pc:docMk/>
            <pc:sldMk cId="456609109" sldId="264"/>
            <ac:spMk id="3" creationId="{B1D94499-1957-4125-A056-74DF046A0912}"/>
          </ac:spMkLst>
        </pc:spChg>
        <pc:spChg chg="add mod">
          <ac:chgData name="Huijing" userId="04b36fd3-e72c-4bae-8be9-ff7635ffcece" providerId="ADAL" clId="{6BD37E60-96B0-416D-9E4C-4DA6FE279071}" dt="2021-03-30T22:13:33.199" v="2399" actId="1076"/>
          <ac:spMkLst>
            <pc:docMk/>
            <pc:sldMk cId="456609109" sldId="264"/>
            <ac:spMk id="4" creationId="{E58AB269-6122-4C7B-8DDA-2A77E8C527D9}"/>
          </ac:spMkLst>
        </pc:spChg>
        <pc:spChg chg="add mod">
          <ac:chgData name="Huijing" userId="04b36fd3-e72c-4bae-8be9-ff7635ffcece" providerId="ADAL" clId="{6BD37E60-96B0-416D-9E4C-4DA6FE279071}" dt="2021-03-30T22:13:33.199" v="2399" actId="1076"/>
          <ac:spMkLst>
            <pc:docMk/>
            <pc:sldMk cId="456609109" sldId="264"/>
            <ac:spMk id="5" creationId="{05987F55-F3D1-488F-AF87-9E9825AE35CF}"/>
          </ac:spMkLst>
        </pc:spChg>
        <pc:spChg chg="add mod">
          <ac:chgData name="Huijing" userId="04b36fd3-e72c-4bae-8be9-ff7635ffcece" providerId="ADAL" clId="{6BD37E60-96B0-416D-9E4C-4DA6FE279071}" dt="2021-03-30T22:13:33.199" v="2399" actId="1076"/>
          <ac:spMkLst>
            <pc:docMk/>
            <pc:sldMk cId="456609109" sldId="264"/>
            <ac:spMk id="6" creationId="{BDD2A4A5-7D35-40C3-A60B-02E775C31ECF}"/>
          </ac:spMkLst>
        </pc:spChg>
        <pc:spChg chg="add mod">
          <ac:chgData name="Huijing" userId="04b36fd3-e72c-4bae-8be9-ff7635ffcece" providerId="ADAL" clId="{6BD37E60-96B0-416D-9E4C-4DA6FE279071}" dt="2021-03-30T22:13:33.199" v="2399" actId="1076"/>
          <ac:spMkLst>
            <pc:docMk/>
            <pc:sldMk cId="456609109" sldId="264"/>
            <ac:spMk id="7" creationId="{03ACB68B-EC6C-40B8-9AD0-0968AF6FBCF8}"/>
          </ac:spMkLst>
        </pc:spChg>
        <pc:spChg chg="add del mod">
          <ac:chgData name="Huijing" userId="04b36fd3-e72c-4bae-8be9-ff7635ffcece" providerId="ADAL" clId="{6BD37E60-96B0-416D-9E4C-4DA6FE279071}" dt="2021-03-30T22:46:42.913" v="3395" actId="478"/>
          <ac:spMkLst>
            <pc:docMk/>
            <pc:sldMk cId="456609109" sldId="264"/>
            <ac:spMk id="18" creationId="{BB38BF72-B6A6-4941-A5F2-95934F07782B}"/>
          </ac:spMkLst>
        </pc:spChg>
        <pc:spChg chg="add del mod">
          <ac:chgData name="Huijing" userId="04b36fd3-e72c-4bae-8be9-ff7635ffcece" providerId="ADAL" clId="{6BD37E60-96B0-416D-9E4C-4DA6FE279071}" dt="2021-03-30T22:46:45.263" v="3396" actId="478"/>
          <ac:spMkLst>
            <pc:docMk/>
            <pc:sldMk cId="456609109" sldId="264"/>
            <ac:spMk id="19" creationId="{7B7791BD-8D65-452F-B3D5-043E9D5F3EAE}"/>
          </ac:spMkLst>
        </pc:spChg>
        <pc:spChg chg="add del mod">
          <ac:chgData name="Huijing" userId="04b36fd3-e72c-4bae-8be9-ff7635ffcece" providerId="ADAL" clId="{6BD37E60-96B0-416D-9E4C-4DA6FE279071}" dt="2021-03-30T22:46:47.507" v="3398" actId="478"/>
          <ac:spMkLst>
            <pc:docMk/>
            <pc:sldMk cId="456609109" sldId="264"/>
            <ac:spMk id="20" creationId="{2F09706B-0922-40C6-B1FE-8C424D59C0C0}"/>
          </ac:spMkLst>
        </pc:spChg>
        <pc:picChg chg="add mod modCrop">
          <ac:chgData name="Huijing" userId="04b36fd3-e72c-4bae-8be9-ff7635ffcece" providerId="ADAL" clId="{6BD37E60-96B0-416D-9E4C-4DA6FE279071}" dt="2021-03-31T02:48:03.973" v="5509" actId="1076"/>
          <ac:picMkLst>
            <pc:docMk/>
            <pc:sldMk cId="456609109" sldId="264"/>
            <ac:picMk id="28" creationId="{8B8A46D1-87CF-4B0D-89FF-CA53AC96E99D}"/>
          </ac:picMkLst>
        </pc:picChg>
        <pc:picChg chg="add del mod modCrop">
          <ac:chgData name="Huijing" userId="04b36fd3-e72c-4bae-8be9-ff7635ffcece" providerId="ADAL" clId="{6BD37E60-96B0-416D-9E4C-4DA6FE279071}" dt="2021-03-31T02:45:43.447" v="5473" actId="21"/>
          <ac:picMkLst>
            <pc:docMk/>
            <pc:sldMk cId="456609109" sldId="264"/>
            <ac:picMk id="30" creationId="{DCB2D108-6EC1-4AA1-9D74-47203C7CF303}"/>
          </ac:picMkLst>
        </pc:picChg>
        <pc:picChg chg="add mod modCrop">
          <ac:chgData name="Huijing" userId="04b36fd3-e72c-4bae-8be9-ff7635ffcece" providerId="ADAL" clId="{6BD37E60-96B0-416D-9E4C-4DA6FE279071}" dt="2021-03-31T02:48:05.485" v="5510" actId="1076"/>
          <ac:picMkLst>
            <pc:docMk/>
            <pc:sldMk cId="456609109" sldId="264"/>
            <ac:picMk id="32" creationId="{962A7902-3019-4F25-82D9-22626C9DEBE5}"/>
          </ac:picMkLst>
        </pc:picChg>
        <pc:picChg chg="add mod modCrop">
          <ac:chgData name="Huijing" userId="04b36fd3-e72c-4bae-8be9-ff7635ffcece" providerId="ADAL" clId="{6BD37E60-96B0-416D-9E4C-4DA6FE279071}" dt="2021-03-31T02:47:56.853" v="5508" actId="732"/>
          <ac:picMkLst>
            <pc:docMk/>
            <pc:sldMk cId="456609109" sldId="264"/>
            <ac:picMk id="39" creationId="{3DB95692-1D54-4C22-8DD6-9380B016BC75}"/>
          </ac:picMkLst>
        </pc:picChg>
        <pc:cxnChg chg="add mod">
          <ac:chgData name="Huijing" userId="04b36fd3-e72c-4bae-8be9-ff7635ffcece" providerId="ADAL" clId="{6BD37E60-96B0-416D-9E4C-4DA6FE279071}" dt="2021-03-30T22:13:33.199" v="2399" actId="1076"/>
          <ac:cxnSpMkLst>
            <pc:docMk/>
            <pc:sldMk cId="456609109" sldId="264"/>
            <ac:cxnSpMk id="9" creationId="{CC63E9C8-3BBC-4E21-99EF-305D771F3C0A}"/>
          </ac:cxnSpMkLst>
        </pc:cxnChg>
        <pc:cxnChg chg="add mod">
          <ac:chgData name="Huijing" userId="04b36fd3-e72c-4bae-8be9-ff7635ffcece" providerId="ADAL" clId="{6BD37E60-96B0-416D-9E4C-4DA6FE279071}" dt="2021-03-30T22:13:33.199" v="2399" actId="1076"/>
          <ac:cxnSpMkLst>
            <pc:docMk/>
            <pc:sldMk cId="456609109" sldId="264"/>
            <ac:cxnSpMk id="12" creationId="{9CB88843-7DD9-4CC0-8DA3-E2BB628DC4FC}"/>
          </ac:cxnSpMkLst>
        </pc:cxnChg>
        <pc:cxnChg chg="add mod">
          <ac:chgData name="Huijing" userId="04b36fd3-e72c-4bae-8be9-ff7635ffcece" providerId="ADAL" clId="{6BD37E60-96B0-416D-9E4C-4DA6FE279071}" dt="2021-03-30T22:13:33.199" v="2399" actId="1076"/>
          <ac:cxnSpMkLst>
            <pc:docMk/>
            <pc:sldMk cId="456609109" sldId="264"/>
            <ac:cxnSpMk id="14" creationId="{258168AD-3FF6-4C28-8AB1-45A0DD8E57E4}"/>
          </ac:cxnSpMkLst>
        </pc:cxnChg>
        <pc:cxnChg chg="add mod">
          <ac:chgData name="Huijing" userId="04b36fd3-e72c-4bae-8be9-ff7635ffcece" providerId="ADAL" clId="{6BD37E60-96B0-416D-9E4C-4DA6FE279071}" dt="2021-03-30T22:13:33.199" v="2399" actId="1076"/>
          <ac:cxnSpMkLst>
            <pc:docMk/>
            <pc:sldMk cId="456609109" sldId="264"/>
            <ac:cxnSpMk id="16" creationId="{A16DF082-3967-489B-A13A-CB10159D7FF1}"/>
          </ac:cxnSpMkLst>
        </pc:cxnChg>
        <pc:cxnChg chg="add del mod">
          <ac:chgData name="Huijing" userId="04b36fd3-e72c-4bae-8be9-ff7635ffcece" providerId="ADAL" clId="{6BD37E60-96B0-416D-9E4C-4DA6FE279071}" dt="2021-03-30T22:46:46.430" v="3397" actId="478"/>
          <ac:cxnSpMkLst>
            <pc:docMk/>
            <pc:sldMk cId="456609109" sldId="264"/>
            <ac:cxnSpMk id="22" creationId="{2355D467-75A8-4D0B-82D9-0EC510BBEB41}"/>
          </ac:cxnSpMkLst>
        </pc:cxnChg>
        <pc:cxnChg chg="add mod">
          <ac:chgData name="Huijing" userId="04b36fd3-e72c-4bae-8be9-ff7635ffcece" providerId="ADAL" clId="{6BD37E60-96B0-416D-9E4C-4DA6FE279071}" dt="2021-03-31T02:48:03.973" v="5509" actId="1076"/>
          <ac:cxnSpMkLst>
            <pc:docMk/>
            <pc:sldMk cId="456609109" sldId="264"/>
            <ac:cxnSpMk id="34" creationId="{91E90E85-91E2-4FB9-8387-E3F866CE139E}"/>
          </ac:cxnSpMkLst>
        </pc:cxnChg>
        <pc:cxnChg chg="add mod">
          <ac:chgData name="Huijing" userId="04b36fd3-e72c-4bae-8be9-ff7635ffcece" providerId="ADAL" clId="{6BD37E60-96B0-416D-9E4C-4DA6FE279071}" dt="2021-03-31T02:48:05.485" v="5510" actId="1076"/>
          <ac:cxnSpMkLst>
            <pc:docMk/>
            <pc:sldMk cId="456609109" sldId="264"/>
            <ac:cxnSpMk id="36" creationId="{4210F8BC-2DDA-4CB9-85AD-371171638628}"/>
          </ac:cxnSpMkLst>
        </pc:cxnChg>
        <pc:cxnChg chg="add del mod">
          <ac:chgData name="Huijing" userId="04b36fd3-e72c-4bae-8be9-ff7635ffcece" providerId="ADAL" clId="{6BD37E60-96B0-416D-9E4C-4DA6FE279071}" dt="2021-03-31T02:48:25.611" v="5516" actId="478"/>
          <ac:cxnSpMkLst>
            <pc:docMk/>
            <pc:sldMk cId="456609109" sldId="264"/>
            <ac:cxnSpMk id="45" creationId="{626A2004-9FFE-40B0-9EAB-4937B3ACA6FD}"/>
          </ac:cxnSpMkLst>
        </pc:cxnChg>
        <pc:cxnChg chg="add">
          <ac:chgData name="Huijing" userId="04b36fd3-e72c-4bae-8be9-ff7635ffcece" providerId="ADAL" clId="{6BD37E60-96B0-416D-9E4C-4DA6FE279071}" dt="2021-03-31T02:48:49.951" v="5517" actId="11529"/>
          <ac:cxnSpMkLst>
            <pc:docMk/>
            <pc:sldMk cId="456609109" sldId="264"/>
            <ac:cxnSpMk id="51" creationId="{771EA8CA-309C-4140-98C5-A7A54EDC170B}"/>
          </ac:cxnSpMkLst>
        </pc:cxnChg>
      </pc:sldChg>
      <pc:sldChg chg="addSp delSp modSp add mod modTransition">
        <pc:chgData name="Huijing" userId="04b36fd3-e72c-4bae-8be9-ff7635ffcece" providerId="ADAL" clId="{6BD37E60-96B0-416D-9E4C-4DA6FE279071}" dt="2021-03-31T08:17:02.182" v="6721"/>
        <pc:sldMkLst>
          <pc:docMk/>
          <pc:sldMk cId="3589480018" sldId="265"/>
        </pc:sldMkLst>
        <pc:spChg chg="add mod">
          <ac:chgData name="Huijing" userId="04b36fd3-e72c-4bae-8be9-ff7635ffcece" providerId="ADAL" clId="{6BD37E60-96B0-416D-9E4C-4DA6FE279071}" dt="2021-03-30T22:22:12.226" v="2729" actId="1076"/>
          <ac:spMkLst>
            <pc:docMk/>
            <pc:sldMk cId="3589480018" sldId="265"/>
            <ac:spMk id="2" creationId="{F7BE428F-2672-42B6-8457-F5E0EC372C57}"/>
          </ac:spMkLst>
        </pc:spChg>
        <pc:spChg chg="add mod">
          <ac:chgData name="Huijing" userId="04b36fd3-e72c-4bae-8be9-ff7635ffcece" providerId="ADAL" clId="{6BD37E60-96B0-416D-9E4C-4DA6FE279071}" dt="2021-03-31T02:55:24.814" v="5518" actId="20577"/>
          <ac:spMkLst>
            <pc:docMk/>
            <pc:sldMk cId="3589480018" sldId="265"/>
            <ac:spMk id="3" creationId="{F8A5FE15-03F0-4F83-B6A5-CF10933FF607}"/>
          </ac:spMkLst>
        </pc:spChg>
        <pc:spChg chg="add mod">
          <ac:chgData name="Huijing" userId="04b36fd3-e72c-4bae-8be9-ff7635ffcece" providerId="ADAL" clId="{6BD37E60-96B0-416D-9E4C-4DA6FE279071}" dt="2021-03-30T22:22:12.226" v="2729" actId="1076"/>
          <ac:spMkLst>
            <pc:docMk/>
            <pc:sldMk cId="3589480018" sldId="265"/>
            <ac:spMk id="4" creationId="{2A33DD04-4A74-411B-833D-359443123F88}"/>
          </ac:spMkLst>
        </pc:spChg>
        <pc:spChg chg="add mod">
          <ac:chgData name="Huijing" userId="04b36fd3-e72c-4bae-8be9-ff7635ffcece" providerId="ADAL" clId="{6BD37E60-96B0-416D-9E4C-4DA6FE279071}" dt="2021-03-30T22:23:30.251" v="2791" actId="20577"/>
          <ac:spMkLst>
            <pc:docMk/>
            <pc:sldMk cId="3589480018" sldId="265"/>
            <ac:spMk id="6" creationId="{1B4AE45A-30CB-4D1F-93A0-FE1CA5231C65}"/>
          </ac:spMkLst>
        </pc:spChg>
        <pc:spChg chg="add mod">
          <ac:chgData name="Huijing" userId="04b36fd3-e72c-4bae-8be9-ff7635ffcece" providerId="ADAL" clId="{6BD37E60-96B0-416D-9E4C-4DA6FE279071}" dt="2021-03-31T03:00:07.592" v="5656" actId="207"/>
          <ac:spMkLst>
            <pc:docMk/>
            <pc:sldMk cId="3589480018" sldId="265"/>
            <ac:spMk id="8" creationId="{CC88F8B9-49CA-4C25-8587-5AA5705A1045}"/>
          </ac:spMkLst>
        </pc:spChg>
        <pc:spChg chg="add mod">
          <ac:chgData name="Huijing" userId="04b36fd3-e72c-4bae-8be9-ff7635ffcece" providerId="ADAL" clId="{6BD37E60-96B0-416D-9E4C-4DA6FE279071}" dt="2021-03-31T02:55:59.693" v="5524" actId="1076"/>
          <ac:spMkLst>
            <pc:docMk/>
            <pc:sldMk cId="3589480018" sldId="265"/>
            <ac:spMk id="11" creationId="{DD00E015-1723-4D79-86F7-0315EE75FDED}"/>
          </ac:spMkLst>
        </pc:spChg>
        <pc:spChg chg="add mod">
          <ac:chgData name="Huijing" userId="04b36fd3-e72c-4bae-8be9-ff7635ffcece" providerId="ADAL" clId="{6BD37E60-96B0-416D-9E4C-4DA6FE279071}" dt="2021-03-31T06:28:18.143" v="6697" actId="1036"/>
          <ac:spMkLst>
            <pc:docMk/>
            <pc:sldMk cId="3589480018" sldId="265"/>
            <ac:spMk id="17" creationId="{73B41D3F-1520-4EB5-A367-81226E4687C7}"/>
          </ac:spMkLst>
        </pc:spChg>
        <pc:graphicFrameChg chg="add del mod modGraphic">
          <ac:chgData name="Huijing" userId="04b36fd3-e72c-4bae-8be9-ff7635ffcece" providerId="ADAL" clId="{6BD37E60-96B0-416D-9E4C-4DA6FE279071}" dt="2021-03-31T02:57:51.861" v="5546" actId="478"/>
          <ac:graphicFrameMkLst>
            <pc:docMk/>
            <pc:sldMk cId="3589480018" sldId="265"/>
            <ac:graphicFrameMk id="12" creationId="{A253EFF3-0F5A-41D5-8C9B-5D7172A41EA4}"/>
          </ac:graphicFrameMkLst>
        </pc:graphicFrameChg>
        <pc:graphicFrameChg chg="add mod modGraphic">
          <ac:chgData name="Huijing" userId="04b36fd3-e72c-4bae-8be9-ff7635ffcece" providerId="ADAL" clId="{6BD37E60-96B0-416D-9E4C-4DA6FE279071}" dt="2021-03-31T02:58:15.116" v="5550" actId="14100"/>
          <ac:graphicFrameMkLst>
            <pc:docMk/>
            <pc:sldMk cId="3589480018" sldId="265"/>
            <ac:graphicFrameMk id="16" creationId="{8DABC6D2-D718-4B44-9EF1-60D46B6C0AA3}"/>
          </ac:graphicFrameMkLst>
        </pc:graphicFrameChg>
        <pc:picChg chg="add del mod modCrop">
          <ac:chgData name="Huijing" userId="04b36fd3-e72c-4bae-8be9-ff7635ffcece" providerId="ADAL" clId="{6BD37E60-96B0-416D-9E4C-4DA6FE279071}" dt="2021-03-31T02:58:21.730" v="5552" actId="1076"/>
          <ac:picMkLst>
            <pc:docMk/>
            <pc:sldMk cId="3589480018" sldId="265"/>
            <ac:picMk id="10" creationId="{FF0FAC9A-6046-43AE-B459-13B9CC47A6A6}"/>
          </ac:picMkLst>
        </pc:picChg>
        <pc:picChg chg="add del mod">
          <ac:chgData name="Huijing" userId="04b36fd3-e72c-4bae-8be9-ff7635ffcece" providerId="ADAL" clId="{6BD37E60-96B0-416D-9E4C-4DA6FE279071}" dt="2021-03-30T22:29:01.051" v="2914"/>
          <ac:picMkLst>
            <pc:docMk/>
            <pc:sldMk cId="3589480018" sldId="265"/>
            <ac:picMk id="14" creationId="{D83BBB7E-71F9-403E-9F3B-68EE3451DFB9}"/>
          </ac:picMkLst>
        </pc:picChg>
        <pc:picChg chg="add del mod">
          <ac:chgData name="Huijing" userId="04b36fd3-e72c-4bae-8be9-ff7635ffcece" providerId="ADAL" clId="{6BD37E60-96B0-416D-9E4C-4DA6FE279071}" dt="2021-03-31T02:55:39.963" v="5520" actId="478"/>
          <ac:picMkLst>
            <pc:docMk/>
            <pc:sldMk cId="3589480018" sldId="265"/>
            <ac:picMk id="15" creationId="{3D4F7D13-A244-4F47-887F-CC2E3869CDAF}"/>
          </ac:picMkLst>
        </pc:picChg>
        <pc:cxnChg chg="add mod">
          <ac:chgData name="Huijing" userId="04b36fd3-e72c-4bae-8be9-ff7635ffcece" providerId="ADAL" clId="{6BD37E60-96B0-416D-9E4C-4DA6FE279071}" dt="2021-03-30T22:22:12.226" v="2729" actId="1076"/>
          <ac:cxnSpMkLst>
            <pc:docMk/>
            <pc:sldMk cId="3589480018" sldId="265"/>
            <ac:cxnSpMk id="5" creationId="{F0992FE4-7055-4278-8F47-16DF609F4656}"/>
          </ac:cxnSpMkLst>
        </pc:cxnChg>
      </pc:sldChg>
      <pc:sldChg chg="addSp delSp modSp add mod modTransition">
        <pc:chgData name="Huijing" userId="04b36fd3-e72c-4bae-8be9-ff7635ffcece" providerId="ADAL" clId="{6BD37E60-96B0-416D-9E4C-4DA6FE279071}" dt="2021-03-31T08:17:02.182" v="6721"/>
        <pc:sldMkLst>
          <pc:docMk/>
          <pc:sldMk cId="4107058615" sldId="266"/>
        </pc:sldMkLst>
        <pc:spChg chg="add del mod">
          <ac:chgData name="Huijing" userId="04b36fd3-e72c-4bae-8be9-ff7635ffcece" providerId="ADAL" clId="{6BD37E60-96B0-416D-9E4C-4DA6FE279071}" dt="2021-03-30T22:46:05.158" v="3384" actId="478"/>
          <ac:spMkLst>
            <pc:docMk/>
            <pc:sldMk cId="4107058615" sldId="266"/>
            <ac:spMk id="2" creationId="{9C5E0EA8-6946-4573-892B-FDE95C3C8F88}"/>
          </ac:spMkLst>
        </pc:spChg>
        <pc:spChg chg="add del mod">
          <ac:chgData name="Huijing" userId="04b36fd3-e72c-4bae-8be9-ff7635ffcece" providerId="ADAL" clId="{6BD37E60-96B0-416D-9E4C-4DA6FE279071}" dt="2021-03-30T22:30:28.804" v="2951" actId="478"/>
          <ac:spMkLst>
            <pc:docMk/>
            <pc:sldMk cId="4107058615" sldId="266"/>
            <ac:spMk id="3" creationId="{01DE0239-B4A6-44BC-BDDA-D28EB54D4FD4}"/>
          </ac:spMkLst>
        </pc:spChg>
        <pc:spChg chg="add del mod">
          <ac:chgData name="Huijing" userId="04b36fd3-e72c-4bae-8be9-ff7635ffcece" providerId="ADAL" clId="{6BD37E60-96B0-416D-9E4C-4DA6FE279071}" dt="2021-03-30T22:46:06.836" v="3385" actId="478"/>
          <ac:spMkLst>
            <pc:docMk/>
            <pc:sldMk cId="4107058615" sldId="266"/>
            <ac:spMk id="4" creationId="{71131427-069A-4135-AE36-EA4DA0E0936F}"/>
          </ac:spMkLst>
        </pc:spChg>
        <pc:spChg chg="add del mod">
          <ac:chgData name="Huijing" userId="04b36fd3-e72c-4bae-8be9-ff7635ffcece" providerId="ADAL" clId="{6BD37E60-96B0-416D-9E4C-4DA6FE279071}" dt="2021-03-30T22:46:06.836" v="3385" actId="478"/>
          <ac:spMkLst>
            <pc:docMk/>
            <pc:sldMk cId="4107058615" sldId="266"/>
            <ac:spMk id="5" creationId="{ACD82C85-8FD7-4302-8B32-8CBA22CEC845}"/>
          </ac:spMkLst>
        </pc:spChg>
        <pc:spChg chg="add del mod">
          <ac:chgData name="Huijing" userId="04b36fd3-e72c-4bae-8be9-ff7635ffcece" providerId="ADAL" clId="{6BD37E60-96B0-416D-9E4C-4DA6FE279071}" dt="2021-03-30T22:46:06.836" v="3385" actId="478"/>
          <ac:spMkLst>
            <pc:docMk/>
            <pc:sldMk cId="4107058615" sldId="266"/>
            <ac:spMk id="6" creationId="{9F40D2A1-4DAC-40BB-9CEF-9EFBBE5BD10D}"/>
          </ac:spMkLst>
        </pc:spChg>
        <pc:spChg chg="add del mod">
          <ac:chgData name="Huijing" userId="04b36fd3-e72c-4bae-8be9-ff7635ffcece" providerId="ADAL" clId="{6BD37E60-96B0-416D-9E4C-4DA6FE279071}" dt="2021-03-30T22:46:09.941" v="3386" actId="478"/>
          <ac:spMkLst>
            <pc:docMk/>
            <pc:sldMk cId="4107058615" sldId="266"/>
            <ac:spMk id="7" creationId="{0887C2EB-CB32-4FAC-A9D6-73926A907195}"/>
          </ac:spMkLst>
        </pc:spChg>
        <pc:spChg chg="add del mod">
          <ac:chgData name="Huijing" userId="04b36fd3-e72c-4bae-8be9-ff7635ffcece" providerId="ADAL" clId="{6BD37E60-96B0-416D-9E4C-4DA6FE279071}" dt="2021-03-31T03:17:32.060" v="5883" actId="478"/>
          <ac:spMkLst>
            <pc:docMk/>
            <pc:sldMk cId="4107058615" sldId="266"/>
            <ac:spMk id="10" creationId="{8210CED4-57FF-4F5C-BD90-578CE2BB9455}"/>
          </ac:spMkLst>
        </pc:spChg>
        <pc:spChg chg="add del mod">
          <ac:chgData name="Huijing" userId="04b36fd3-e72c-4bae-8be9-ff7635ffcece" providerId="ADAL" clId="{6BD37E60-96B0-416D-9E4C-4DA6FE279071}" dt="2021-03-31T03:17:30.779" v="5882" actId="478"/>
          <ac:spMkLst>
            <pc:docMk/>
            <pc:sldMk cId="4107058615" sldId="266"/>
            <ac:spMk id="11" creationId="{CCCB4141-8785-46C9-B6DC-A7B1C6A0F1CA}"/>
          </ac:spMkLst>
        </pc:spChg>
        <pc:spChg chg="add mod">
          <ac:chgData name="Huijing" userId="04b36fd3-e72c-4bae-8be9-ff7635ffcece" providerId="ADAL" clId="{6BD37E60-96B0-416D-9E4C-4DA6FE279071}" dt="2021-03-31T03:25:01.619" v="5984" actId="1076"/>
          <ac:spMkLst>
            <pc:docMk/>
            <pc:sldMk cId="4107058615" sldId="266"/>
            <ac:spMk id="16" creationId="{E5DE4691-378C-438E-82E4-AFBAE3764CE2}"/>
          </ac:spMkLst>
        </pc:spChg>
        <pc:spChg chg="add mod">
          <ac:chgData name="Huijing" userId="04b36fd3-e72c-4bae-8be9-ff7635ffcece" providerId="ADAL" clId="{6BD37E60-96B0-416D-9E4C-4DA6FE279071}" dt="2021-03-31T03:24:53.739" v="5982" actId="1076"/>
          <ac:spMkLst>
            <pc:docMk/>
            <pc:sldMk cId="4107058615" sldId="266"/>
            <ac:spMk id="17" creationId="{481F7CDA-6CF9-4F9C-9A56-F8F36E0BB5B8}"/>
          </ac:spMkLst>
        </pc:spChg>
        <pc:spChg chg="add mod">
          <ac:chgData name="Huijing" userId="04b36fd3-e72c-4bae-8be9-ff7635ffcece" providerId="ADAL" clId="{6BD37E60-96B0-416D-9E4C-4DA6FE279071}" dt="2021-03-31T03:25:04.043" v="5985" actId="1076"/>
          <ac:spMkLst>
            <pc:docMk/>
            <pc:sldMk cId="4107058615" sldId="266"/>
            <ac:spMk id="22" creationId="{E2F773F3-DFB9-4DD9-999E-C081795BD1B2}"/>
          </ac:spMkLst>
        </pc:spChg>
        <pc:spChg chg="add mod">
          <ac:chgData name="Huijing" userId="04b36fd3-e72c-4bae-8be9-ff7635ffcece" providerId="ADAL" clId="{6BD37E60-96B0-416D-9E4C-4DA6FE279071}" dt="2021-03-31T03:24:47.459" v="5980" actId="1076"/>
          <ac:spMkLst>
            <pc:docMk/>
            <pc:sldMk cId="4107058615" sldId="266"/>
            <ac:spMk id="23" creationId="{EBD5B044-4B1B-4237-AF21-A13740FC16E7}"/>
          </ac:spMkLst>
        </pc:spChg>
        <pc:spChg chg="add mod">
          <ac:chgData name="Huijing" userId="04b36fd3-e72c-4bae-8be9-ff7635ffcece" providerId="ADAL" clId="{6BD37E60-96B0-416D-9E4C-4DA6FE279071}" dt="2021-03-31T03:24:41.259" v="5978" actId="1076"/>
          <ac:spMkLst>
            <pc:docMk/>
            <pc:sldMk cId="4107058615" sldId="266"/>
            <ac:spMk id="26" creationId="{5F3FF163-04D0-4C44-BAC2-A1FE89668DD1}"/>
          </ac:spMkLst>
        </pc:spChg>
        <pc:spChg chg="add mod">
          <ac:chgData name="Huijing" userId="04b36fd3-e72c-4bae-8be9-ff7635ffcece" providerId="ADAL" clId="{6BD37E60-96B0-416D-9E4C-4DA6FE279071}" dt="2021-03-31T03:24:50.819" v="5981" actId="1076"/>
          <ac:spMkLst>
            <pc:docMk/>
            <pc:sldMk cId="4107058615" sldId="266"/>
            <ac:spMk id="27" creationId="{7DF90B54-B540-43C8-A00C-9842D0C27A4C}"/>
          </ac:spMkLst>
        </pc:spChg>
        <pc:spChg chg="add mod">
          <ac:chgData name="Huijing" userId="04b36fd3-e72c-4bae-8be9-ff7635ffcece" providerId="ADAL" clId="{6BD37E60-96B0-416D-9E4C-4DA6FE279071}" dt="2021-03-31T03:26:38.137" v="6025" actId="113"/>
          <ac:spMkLst>
            <pc:docMk/>
            <pc:sldMk cId="4107058615" sldId="266"/>
            <ac:spMk id="31" creationId="{AC5FDB77-1DF7-4E2C-B314-8AD08CB7CFEA}"/>
          </ac:spMkLst>
        </pc:spChg>
        <pc:spChg chg="add mod">
          <ac:chgData name="Huijing" userId="04b36fd3-e72c-4bae-8be9-ff7635ffcece" providerId="ADAL" clId="{6BD37E60-96B0-416D-9E4C-4DA6FE279071}" dt="2021-03-31T03:26:45.600" v="6028" actId="1076"/>
          <ac:spMkLst>
            <pc:docMk/>
            <pc:sldMk cId="4107058615" sldId="266"/>
            <ac:spMk id="32" creationId="{9A2188C0-0991-4804-A676-C188770DCE4A}"/>
          </ac:spMkLst>
        </pc:spChg>
        <pc:spChg chg="add mod">
          <ac:chgData name="Huijing" userId="04b36fd3-e72c-4bae-8be9-ff7635ffcece" providerId="ADAL" clId="{6BD37E60-96B0-416D-9E4C-4DA6FE279071}" dt="2021-03-31T03:26:52.688" v="6030" actId="14100"/>
          <ac:spMkLst>
            <pc:docMk/>
            <pc:sldMk cId="4107058615" sldId="266"/>
            <ac:spMk id="33" creationId="{CA06A998-AA7A-44A6-ABE4-77D1DDA774C6}"/>
          </ac:spMkLst>
        </pc:spChg>
        <pc:picChg chg="add mod modCrop">
          <ac:chgData name="Huijing" userId="04b36fd3-e72c-4bae-8be9-ff7635ffcece" providerId="ADAL" clId="{6BD37E60-96B0-416D-9E4C-4DA6FE279071}" dt="2021-03-31T03:24:36.308" v="5977" actId="1076"/>
          <ac:picMkLst>
            <pc:docMk/>
            <pc:sldMk cId="4107058615" sldId="266"/>
            <ac:picMk id="13" creationId="{FA6152C7-89E5-4AF6-8D7C-EF9003F7FD39}"/>
          </ac:picMkLst>
        </pc:picChg>
        <pc:picChg chg="add mod modCrop">
          <ac:chgData name="Huijing" userId="04b36fd3-e72c-4bae-8be9-ff7635ffcece" providerId="ADAL" clId="{6BD37E60-96B0-416D-9E4C-4DA6FE279071}" dt="2021-03-31T03:24:56.283" v="5983" actId="1076"/>
          <ac:picMkLst>
            <pc:docMk/>
            <pc:sldMk cId="4107058615" sldId="266"/>
            <ac:picMk id="15" creationId="{D76EA1CB-D48E-416D-B62D-3BB6095B00BC}"/>
          </ac:picMkLst>
        </pc:picChg>
        <pc:picChg chg="add mod modCrop">
          <ac:chgData name="Huijing" userId="04b36fd3-e72c-4bae-8be9-ff7635ffcece" providerId="ADAL" clId="{6BD37E60-96B0-416D-9E4C-4DA6FE279071}" dt="2021-03-31T03:24:43.163" v="5979" actId="1076"/>
          <ac:picMkLst>
            <pc:docMk/>
            <pc:sldMk cId="4107058615" sldId="266"/>
            <ac:picMk id="19" creationId="{24F61791-0DB8-455A-87E6-1CA5173F2D5B}"/>
          </ac:picMkLst>
        </pc:picChg>
        <pc:picChg chg="add mod modCrop">
          <ac:chgData name="Huijing" userId="04b36fd3-e72c-4bae-8be9-ff7635ffcece" providerId="ADAL" clId="{6BD37E60-96B0-416D-9E4C-4DA6FE279071}" dt="2021-03-31T03:24:41.259" v="5978" actId="1076"/>
          <ac:picMkLst>
            <pc:docMk/>
            <pc:sldMk cId="4107058615" sldId="266"/>
            <ac:picMk id="21" creationId="{98ED7D58-0D7E-4970-B7AB-B2566C64B88A}"/>
          </ac:picMkLst>
        </pc:picChg>
        <pc:picChg chg="add mod modCrop">
          <ac:chgData name="Huijing" userId="04b36fd3-e72c-4bae-8be9-ff7635ffcece" providerId="ADAL" clId="{6BD37E60-96B0-416D-9E4C-4DA6FE279071}" dt="2021-03-31T03:24:41.259" v="5978" actId="1076"/>
          <ac:picMkLst>
            <pc:docMk/>
            <pc:sldMk cId="4107058615" sldId="266"/>
            <ac:picMk id="25" creationId="{3D5168A4-D595-4AEE-A4F6-5EE7065A1B05}"/>
          </ac:picMkLst>
        </pc:picChg>
        <pc:picChg chg="add mod modCrop">
          <ac:chgData name="Huijing" userId="04b36fd3-e72c-4bae-8be9-ff7635ffcece" providerId="ADAL" clId="{6BD37E60-96B0-416D-9E4C-4DA6FE279071}" dt="2021-03-31T03:24:41.259" v="5978" actId="1076"/>
          <ac:picMkLst>
            <pc:docMk/>
            <pc:sldMk cId="4107058615" sldId="266"/>
            <ac:picMk id="29" creationId="{413E1640-8AF6-452F-A16E-9E55D18D7948}"/>
          </ac:picMkLst>
        </pc:picChg>
        <pc:cxnChg chg="add del mod">
          <ac:chgData name="Huijing" userId="04b36fd3-e72c-4bae-8be9-ff7635ffcece" providerId="ADAL" clId="{6BD37E60-96B0-416D-9E4C-4DA6FE279071}" dt="2021-03-30T22:46:06.836" v="3385" actId="478"/>
          <ac:cxnSpMkLst>
            <pc:docMk/>
            <pc:sldMk cId="4107058615" sldId="266"/>
            <ac:cxnSpMk id="9" creationId="{0386A497-2C25-4C28-9B39-A7FDDAD36204}"/>
          </ac:cxnSpMkLst>
        </pc:cxnChg>
      </pc:sldChg>
      <pc:sldChg chg="addSp delSp modSp add mod ord modTransition">
        <pc:chgData name="Huijing" userId="04b36fd3-e72c-4bae-8be9-ff7635ffcece" providerId="ADAL" clId="{6BD37E60-96B0-416D-9E4C-4DA6FE279071}" dt="2021-03-31T08:17:02.182" v="6721"/>
        <pc:sldMkLst>
          <pc:docMk/>
          <pc:sldMk cId="2721729035" sldId="267"/>
        </pc:sldMkLst>
        <pc:spChg chg="mod">
          <ac:chgData name="Huijing" userId="04b36fd3-e72c-4bae-8be9-ff7635ffcece" providerId="ADAL" clId="{6BD37E60-96B0-416D-9E4C-4DA6FE279071}" dt="2021-03-31T03:06:42.648" v="5713" actId="1076"/>
          <ac:spMkLst>
            <pc:docMk/>
            <pc:sldMk cId="2721729035" sldId="267"/>
            <ac:spMk id="5" creationId="{ACD82C85-8FD7-4302-8B32-8CBA22CEC845}"/>
          </ac:spMkLst>
        </pc:spChg>
        <pc:spChg chg="mod">
          <ac:chgData name="Huijing" userId="04b36fd3-e72c-4bae-8be9-ff7635ffcece" providerId="ADAL" clId="{6BD37E60-96B0-416D-9E4C-4DA6FE279071}" dt="2021-03-31T03:06:36.699" v="5712" actId="1076"/>
          <ac:spMkLst>
            <pc:docMk/>
            <pc:sldMk cId="2721729035" sldId="267"/>
            <ac:spMk id="6" creationId="{9F40D2A1-4DAC-40BB-9CEF-9EFBBE5BD10D}"/>
          </ac:spMkLst>
        </pc:spChg>
        <pc:spChg chg="mod">
          <ac:chgData name="Huijing" userId="04b36fd3-e72c-4bae-8be9-ff7635ffcece" providerId="ADAL" clId="{6BD37E60-96B0-416D-9E4C-4DA6FE279071}" dt="2021-03-31T06:37:06.560" v="6716" actId="20577"/>
          <ac:spMkLst>
            <pc:docMk/>
            <pc:sldMk cId="2721729035" sldId="267"/>
            <ac:spMk id="7" creationId="{0887C2EB-CB32-4FAC-A9D6-73926A907195}"/>
          </ac:spMkLst>
        </pc:spChg>
        <pc:picChg chg="add mod modCrop">
          <ac:chgData name="Huijing" userId="04b36fd3-e72c-4bae-8be9-ff7635ffcece" providerId="ADAL" clId="{6BD37E60-96B0-416D-9E4C-4DA6FE279071}" dt="2021-03-31T03:10:55.336" v="5722" actId="14100"/>
          <ac:picMkLst>
            <pc:docMk/>
            <pc:sldMk cId="2721729035" sldId="267"/>
            <ac:picMk id="8" creationId="{683F4909-9097-4F82-B14D-A3927FF684E4}"/>
          </ac:picMkLst>
        </pc:picChg>
        <pc:picChg chg="add mod modCrop">
          <ac:chgData name="Huijing" userId="04b36fd3-e72c-4bae-8be9-ff7635ffcece" providerId="ADAL" clId="{6BD37E60-96B0-416D-9E4C-4DA6FE279071}" dt="2021-03-31T03:10:58.629" v="5723" actId="14100"/>
          <ac:picMkLst>
            <pc:docMk/>
            <pc:sldMk cId="2721729035" sldId="267"/>
            <ac:picMk id="12" creationId="{F65E424B-9FE8-4F2E-BD1F-013B8BCC989A}"/>
          </ac:picMkLst>
        </pc:picChg>
        <pc:cxnChg chg="mod">
          <ac:chgData name="Huijing" userId="04b36fd3-e72c-4bae-8be9-ff7635ffcece" providerId="ADAL" clId="{6BD37E60-96B0-416D-9E4C-4DA6FE279071}" dt="2021-03-31T03:06:42.648" v="5713" actId="1076"/>
          <ac:cxnSpMkLst>
            <pc:docMk/>
            <pc:sldMk cId="2721729035" sldId="267"/>
            <ac:cxnSpMk id="9" creationId="{0386A497-2C25-4C28-9B39-A7FDDAD36204}"/>
          </ac:cxnSpMkLst>
        </pc:cxnChg>
        <pc:cxnChg chg="add del mod">
          <ac:chgData name="Huijing" userId="04b36fd3-e72c-4bae-8be9-ff7635ffcece" providerId="ADAL" clId="{6BD37E60-96B0-416D-9E4C-4DA6FE279071}" dt="2021-03-31T03:11:12.573" v="5725" actId="11529"/>
          <ac:cxnSpMkLst>
            <pc:docMk/>
            <pc:sldMk cId="2721729035" sldId="267"/>
            <ac:cxnSpMk id="14" creationId="{D1CEDB98-3E15-4A85-A179-46795BD17868}"/>
          </ac:cxnSpMkLst>
        </pc:cxnChg>
        <pc:cxnChg chg="add del mod">
          <ac:chgData name="Huijing" userId="04b36fd3-e72c-4bae-8be9-ff7635ffcece" providerId="ADAL" clId="{6BD37E60-96B0-416D-9E4C-4DA6FE279071}" dt="2021-03-31T03:11:43.013" v="5731" actId="478"/>
          <ac:cxnSpMkLst>
            <pc:docMk/>
            <pc:sldMk cId="2721729035" sldId="267"/>
            <ac:cxnSpMk id="16" creationId="{7189971C-AAD4-46CF-B131-E0D13D7B29FA}"/>
          </ac:cxnSpMkLst>
        </pc:cxnChg>
        <pc:cxnChg chg="add del mod">
          <ac:chgData name="Huijing" userId="04b36fd3-e72c-4bae-8be9-ff7635ffcece" providerId="ADAL" clId="{6BD37E60-96B0-416D-9E4C-4DA6FE279071}" dt="2021-03-31T03:11:41.129" v="5730" actId="478"/>
          <ac:cxnSpMkLst>
            <pc:docMk/>
            <pc:sldMk cId="2721729035" sldId="267"/>
            <ac:cxnSpMk id="19" creationId="{F02C8A1D-C62E-4BB2-985D-5B5A4FA9FE8D}"/>
          </ac:cxnSpMkLst>
        </pc:cxnChg>
        <pc:cxnChg chg="add">
          <ac:chgData name="Huijing" userId="04b36fd3-e72c-4bae-8be9-ff7635ffcece" providerId="ADAL" clId="{6BD37E60-96B0-416D-9E4C-4DA6FE279071}" dt="2021-03-31T03:11:51.624" v="5732" actId="11529"/>
          <ac:cxnSpMkLst>
            <pc:docMk/>
            <pc:sldMk cId="2721729035" sldId="267"/>
            <ac:cxnSpMk id="22" creationId="{FE9ACD68-7F7A-4895-8BB7-CF25392546C2}"/>
          </ac:cxnSpMkLst>
        </pc:cxnChg>
        <pc:cxnChg chg="add">
          <ac:chgData name="Huijing" userId="04b36fd3-e72c-4bae-8be9-ff7635ffcece" providerId="ADAL" clId="{6BD37E60-96B0-416D-9E4C-4DA6FE279071}" dt="2021-03-31T03:11:56.462" v="5733" actId="11529"/>
          <ac:cxnSpMkLst>
            <pc:docMk/>
            <pc:sldMk cId="2721729035" sldId="267"/>
            <ac:cxnSpMk id="24" creationId="{E1A8F052-C6E1-4AD7-AF0B-892F0509FA08}"/>
          </ac:cxnSpMkLst>
        </pc:cxnChg>
      </pc:sldChg>
      <pc:sldChg chg="addSp delSp modSp add mod modTransition">
        <pc:chgData name="Huijing" userId="04b36fd3-e72c-4bae-8be9-ff7635ffcece" providerId="ADAL" clId="{6BD37E60-96B0-416D-9E4C-4DA6FE279071}" dt="2021-03-31T08:17:02.182" v="6721"/>
        <pc:sldMkLst>
          <pc:docMk/>
          <pc:sldMk cId="616651150" sldId="268"/>
        </pc:sldMkLst>
        <pc:spChg chg="add mod">
          <ac:chgData name="Huijing" userId="04b36fd3-e72c-4bae-8be9-ff7635ffcece" providerId="ADAL" clId="{6BD37E60-96B0-416D-9E4C-4DA6FE279071}" dt="2021-03-30T22:51:02.306" v="3469" actId="20577"/>
          <ac:spMkLst>
            <pc:docMk/>
            <pc:sldMk cId="616651150" sldId="268"/>
            <ac:spMk id="2" creationId="{2DB5C4FC-7124-468E-AC66-6CD97C442751}"/>
          </ac:spMkLst>
        </pc:spChg>
        <pc:spChg chg="add del mod">
          <ac:chgData name="Huijing" userId="04b36fd3-e72c-4bae-8be9-ff7635ffcece" providerId="ADAL" clId="{6BD37E60-96B0-416D-9E4C-4DA6FE279071}" dt="2021-03-30T22:50:43.189" v="3451" actId="478"/>
          <ac:spMkLst>
            <pc:docMk/>
            <pc:sldMk cId="616651150" sldId="268"/>
            <ac:spMk id="3" creationId="{E83C0A1B-32D1-4852-8AC8-0D143B1AEADF}"/>
          </ac:spMkLst>
        </pc:spChg>
        <pc:spChg chg="add mod">
          <ac:chgData name="Huijing" userId="04b36fd3-e72c-4bae-8be9-ff7635ffcece" providerId="ADAL" clId="{6BD37E60-96B0-416D-9E4C-4DA6FE279071}" dt="2021-03-30T22:57:40.450" v="3974" actId="1076"/>
          <ac:spMkLst>
            <pc:docMk/>
            <pc:sldMk cId="616651150" sldId="268"/>
            <ac:spMk id="5" creationId="{445FB910-199A-4215-90B2-00C0593F59AE}"/>
          </ac:spMkLst>
        </pc:spChg>
        <pc:picChg chg="add mod">
          <ac:chgData name="Huijing" userId="04b36fd3-e72c-4bae-8be9-ff7635ffcece" providerId="ADAL" clId="{6BD37E60-96B0-416D-9E4C-4DA6FE279071}" dt="2021-03-30T22:56:10.793" v="3941" actId="1076"/>
          <ac:picMkLst>
            <pc:docMk/>
            <pc:sldMk cId="616651150" sldId="268"/>
            <ac:picMk id="4" creationId="{49634D07-2728-4124-A030-48B69B4CEADC}"/>
          </ac:picMkLst>
        </pc:picChg>
        <pc:picChg chg="add mod">
          <ac:chgData name="Huijing" userId="04b36fd3-e72c-4bae-8be9-ff7635ffcece" providerId="ADAL" clId="{6BD37E60-96B0-416D-9E4C-4DA6FE279071}" dt="2021-03-30T22:58:05.333" v="3977" actId="1076"/>
          <ac:picMkLst>
            <pc:docMk/>
            <pc:sldMk cId="616651150" sldId="268"/>
            <ac:picMk id="6" creationId="{28CE0924-FFC1-47D6-8D4E-C2277BCF74AB}"/>
          </ac:picMkLst>
        </pc:picChg>
        <pc:picChg chg="add mod">
          <ac:chgData name="Huijing" userId="04b36fd3-e72c-4bae-8be9-ff7635ffcece" providerId="ADAL" clId="{6BD37E60-96B0-416D-9E4C-4DA6FE279071}" dt="2021-03-30T22:58:10.430" v="3979" actId="1076"/>
          <ac:picMkLst>
            <pc:docMk/>
            <pc:sldMk cId="616651150" sldId="268"/>
            <ac:picMk id="7" creationId="{CB06E334-1E31-47C4-980F-14C875FFD0DF}"/>
          </ac:picMkLst>
        </pc:picChg>
        <pc:picChg chg="add mod">
          <ac:chgData name="Huijing" userId="04b36fd3-e72c-4bae-8be9-ff7635ffcece" providerId="ADAL" clId="{6BD37E60-96B0-416D-9E4C-4DA6FE279071}" dt="2021-03-30T22:58:23.228" v="3982" actId="1076"/>
          <ac:picMkLst>
            <pc:docMk/>
            <pc:sldMk cId="616651150" sldId="268"/>
            <ac:picMk id="8" creationId="{EED9A997-0D00-4818-8BA3-5ACD34EEA412}"/>
          </ac:picMkLst>
        </pc:picChg>
      </pc:sldChg>
      <pc:sldChg chg="add del">
        <pc:chgData name="Huijing" userId="04b36fd3-e72c-4bae-8be9-ff7635ffcece" providerId="ADAL" clId="{6BD37E60-96B0-416D-9E4C-4DA6FE279071}" dt="2021-03-30T22:46:17.227" v="3389" actId="47"/>
        <pc:sldMkLst>
          <pc:docMk/>
          <pc:sldMk cId="3257512319" sldId="268"/>
        </pc:sldMkLst>
      </pc:sldChg>
      <pc:sldChg chg="add del">
        <pc:chgData name="Huijing" userId="04b36fd3-e72c-4bae-8be9-ff7635ffcece" providerId="ADAL" clId="{6BD37E60-96B0-416D-9E4C-4DA6FE279071}" dt="2021-03-30T22:46:18.113" v="3390" actId="47"/>
        <pc:sldMkLst>
          <pc:docMk/>
          <pc:sldMk cId="1082674645" sldId="269"/>
        </pc:sldMkLst>
      </pc:sldChg>
      <pc:sldChg chg="add del">
        <pc:chgData name="Huijing" userId="04b36fd3-e72c-4bae-8be9-ff7635ffcece" providerId="ADAL" clId="{6BD37E60-96B0-416D-9E4C-4DA6FE279071}" dt="2021-03-30T22:58:59.091" v="3983" actId="47"/>
        <pc:sldMkLst>
          <pc:docMk/>
          <pc:sldMk cId="2506103037" sldId="269"/>
        </pc:sldMkLst>
      </pc:sldChg>
      <pc:sldChg chg="addSp delSp modSp add mod modTransition">
        <pc:chgData name="Huijing" userId="04b36fd3-e72c-4bae-8be9-ff7635ffcece" providerId="ADAL" clId="{6BD37E60-96B0-416D-9E4C-4DA6FE279071}" dt="2021-03-31T08:17:02.182" v="6721"/>
        <pc:sldMkLst>
          <pc:docMk/>
          <pc:sldMk cId="2745558715" sldId="269"/>
        </pc:sldMkLst>
        <pc:spChg chg="mod">
          <ac:chgData name="Huijing" userId="04b36fd3-e72c-4bae-8be9-ff7635ffcece" providerId="ADAL" clId="{6BD37E60-96B0-416D-9E4C-4DA6FE279071}" dt="2021-03-31T01:37:36.393" v="4922" actId="1076"/>
          <ac:spMkLst>
            <pc:docMk/>
            <pc:sldMk cId="2745558715" sldId="269"/>
            <ac:spMk id="3" creationId="{9EF62D27-C21C-4D26-B4BE-913CB1EA59FB}"/>
          </ac:spMkLst>
        </pc:spChg>
        <pc:spChg chg="del">
          <ac:chgData name="Huijing" userId="04b36fd3-e72c-4bae-8be9-ff7635ffcece" providerId="ADAL" clId="{6BD37E60-96B0-416D-9E4C-4DA6FE279071}" dt="2021-03-31T01:34:35.250" v="4764" actId="478"/>
          <ac:spMkLst>
            <pc:docMk/>
            <pc:sldMk cId="2745558715" sldId="269"/>
            <ac:spMk id="4" creationId="{07CEB281-A2AC-4B1F-B392-7E76F598479E}"/>
          </ac:spMkLst>
        </pc:spChg>
        <pc:spChg chg="del">
          <ac:chgData name="Huijing" userId="04b36fd3-e72c-4bae-8be9-ff7635ffcece" providerId="ADAL" clId="{6BD37E60-96B0-416D-9E4C-4DA6FE279071}" dt="2021-03-31T01:34:37.304" v="4765" actId="478"/>
          <ac:spMkLst>
            <pc:docMk/>
            <pc:sldMk cId="2745558715" sldId="269"/>
            <ac:spMk id="5" creationId="{7F6D03B2-E8B8-4527-AA1E-16EB9186B98D}"/>
          </ac:spMkLst>
        </pc:spChg>
        <pc:spChg chg="del mod">
          <ac:chgData name="Huijing" userId="04b36fd3-e72c-4bae-8be9-ff7635ffcece" providerId="ADAL" clId="{6BD37E60-96B0-416D-9E4C-4DA6FE279071}" dt="2021-03-31T01:34:39.988" v="4767" actId="478"/>
          <ac:spMkLst>
            <pc:docMk/>
            <pc:sldMk cId="2745558715" sldId="269"/>
            <ac:spMk id="7" creationId="{EAA82AB5-E47A-4857-9B81-07BF7707D2BA}"/>
          </ac:spMkLst>
        </pc:spChg>
        <pc:spChg chg="del">
          <ac:chgData name="Huijing" userId="04b36fd3-e72c-4bae-8be9-ff7635ffcece" providerId="ADAL" clId="{6BD37E60-96B0-416D-9E4C-4DA6FE279071}" dt="2021-03-31T00:35:22.636" v="4379" actId="478"/>
          <ac:spMkLst>
            <pc:docMk/>
            <pc:sldMk cId="2745558715" sldId="269"/>
            <ac:spMk id="8" creationId="{3C80F6D0-B1A5-4981-B0FC-67159EA11DAA}"/>
          </ac:spMkLst>
        </pc:spChg>
        <pc:spChg chg="add mod">
          <ac:chgData name="Huijing" userId="04b36fd3-e72c-4bae-8be9-ff7635ffcece" providerId="ADAL" clId="{6BD37E60-96B0-416D-9E4C-4DA6FE279071}" dt="2021-03-31T01:37:28.865" v="4921" actId="1076"/>
          <ac:spMkLst>
            <pc:docMk/>
            <pc:sldMk cId="2745558715" sldId="269"/>
            <ac:spMk id="9" creationId="{B20BB570-E8EF-4EF9-983A-C356EF8215EE}"/>
          </ac:spMkLst>
        </pc:spChg>
        <pc:spChg chg="add mod">
          <ac:chgData name="Huijing" userId="04b36fd3-e72c-4bae-8be9-ff7635ffcece" providerId="ADAL" clId="{6BD37E60-96B0-416D-9E4C-4DA6FE279071}" dt="2021-03-31T01:37:36.393" v="4922" actId="1076"/>
          <ac:spMkLst>
            <pc:docMk/>
            <pc:sldMk cId="2745558715" sldId="269"/>
            <ac:spMk id="11" creationId="{E073AC6E-C7BC-4BF0-BE2E-341FB4B06B64}"/>
          </ac:spMkLst>
        </pc:spChg>
        <pc:picChg chg="mod">
          <ac:chgData name="Huijing" userId="04b36fd3-e72c-4bae-8be9-ff7635ffcece" providerId="ADAL" clId="{6BD37E60-96B0-416D-9E4C-4DA6FE279071}" dt="2021-03-31T01:37:36.393" v="4922" actId="1076"/>
          <ac:picMkLst>
            <pc:docMk/>
            <pc:sldMk cId="2745558715" sldId="269"/>
            <ac:picMk id="2" creationId="{BC089F38-B9BA-4198-B309-AD682992315E}"/>
          </ac:picMkLst>
        </pc:picChg>
        <pc:picChg chg="del mod">
          <ac:chgData name="Huijing" userId="04b36fd3-e72c-4bae-8be9-ff7635ffcece" providerId="ADAL" clId="{6BD37E60-96B0-416D-9E4C-4DA6FE279071}" dt="2021-03-31T01:34:38.584" v="4766" actId="478"/>
          <ac:picMkLst>
            <pc:docMk/>
            <pc:sldMk cId="2745558715" sldId="269"/>
            <ac:picMk id="10" creationId="{5E3C9482-EBD1-43A6-8DB7-C6A8B76DB992}"/>
          </ac:picMkLst>
        </pc:picChg>
      </pc:sldChg>
      <pc:sldChg chg="add del">
        <pc:chgData name="Huijing" userId="04b36fd3-e72c-4bae-8be9-ff7635ffcece" providerId="ADAL" clId="{6BD37E60-96B0-416D-9E4C-4DA6FE279071}" dt="2021-03-30T22:59:06.603" v="3984" actId="47"/>
        <pc:sldMkLst>
          <pc:docMk/>
          <pc:sldMk cId="825448073" sldId="270"/>
        </pc:sldMkLst>
      </pc:sldChg>
      <pc:sldChg chg="addSp modSp new mod modTransition">
        <pc:chgData name="Huijing" userId="04b36fd3-e72c-4bae-8be9-ff7635ffcece" providerId="ADAL" clId="{6BD37E60-96B0-416D-9E4C-4DA6FE279071}" dt="2021-03-31T08:17:02.182" v="6721"/>
        <pc:sldMkLst>
          <pc:docMk/>
          <pc:sldMk cId="1245188773" sldId="270"/>
        </pc:sldMkLst>
        <pc:spChg chg="add mod">
          <ac:chgData name="Huijing" userId="04b36fd3-e72c-4bae-8be9-ff7635ffcece" providerId="ADAL" clId="{6BD37E60-96B0-416D-9E4C-4DA6FE279071}" dt="2021-03-31T03:03:43.257" v="5699" actId="1076"/>
          <ac:spMkLst>
            <pc:docMk/>
            <pc:sldMk cId="1245188773" sldId="270"/>
            <ac:spMk id="2" creationId="{DF7B9876-2437-4933-AD52-7F380A9DED00}"/>
          </ac:spMkLst>
        </pc:spChg>
      </pc:sldChg>
      <pc:sldChg chg="add del">
        <pc:chgData name="Huijing" userId="04b36fd3-e72c-4bae-8be9-ff7635ffcece" providerId="ADAL" clId="{6BD37E60-96B0-416D-9E4C-4DA6FE279071}" dt="2021-03-30T22:46:19.109" v="3391" actId="47"/>
        <pc:sldMkLst>
          <pc:docMk/>
          <pc:sldMk cId="3364824067" sldId="270"/>
        </pc:sldMkLst>
      </pc:sldChg>
      <pc:sldChg chg="delSp add del mod delAnim">
        <pc:chgData name="Huijing" userId="04b36fd3-e72c-4bae-8be9-ff7635ffcece" providerId="ADAL" clId="{6BD37E60-96B0-416D-9E4C-4DA6FE279071}" dt="2021-03-31T01:46:00.731" v="5261" actId="47"/>
        <pc:sldMkLst>
          <pc:docMk/>
          <pc:sldMk cId="3378184072" sldId="270"/>
        </pc:sldMkLst>
        <pc:spChg chg="del">
          <ac:chgData name="Huijing" userId="04b36fd3-e72c-4bae-8be9-ff7635ffcece" providerId="ADAL" clId="{6BD37E60-96B0-416D-9E4C-4DA6FE279071}" dt="2021-03-31T01:38:14.378" v="4927" actId="478"/>
          <ac:spMkLst>
            <pc:docMk/>
            <pc:sldMk cId="3378184072" sldId="270"/>
            <ac:spMk id="3" creationId="{9EF62D27-C21C-4D26-B4BE-913CB1EA59FB}"/>
          </ac:spMkLst>
        </pc:spChg>
        <pc:picChg chg="del">
          <ac:chgData name="Huijing" userId="04b36fd3-e72c-4bae-8be9-ff7635ffcece" providerId="ADAL" clId="{6BD37E60-96B0-416D-9E4C-4DA6FE279071}" dt="2021-03-31T01:38:11.902" v="4926" actId="478"/>
          <ac:picMkLst>
            <pc:docMk/>
            <pc:sldMk cId="3378184072" sldId="270"/>
            <ac:picMk id="2" creationId="{BC089F38-B9BA-4198-B309-AD682992315E}"/>
          </ac:picMkLst>
        </pc:picChg>
      </pc:sldChg>
      <pc:sldChg chg="addSp delSp modSp add mod modTransition setBg">
        <pc:chgData name="Huijing" userId="04b36fd3-e72c-4bae-8be9-ff7635ffcece" providerId="ADAL" clId="{6BD37E60-96B0-416D-9E4C-4DA6FE279071}" dt="2021-03-31T08:17:02.182" v="6721"/>
        <pc:sldMkLst>
          <pc:docMk/>
          <pc:sldMk cId="3922904434" sldId="271"/>
        </pc:sldMkLst>
        <pc:spChg chg="mod">
          <ac:chgData name="Huijing" userId="04b36fd3-e72c-4bae-8be9-ff7635ffcece" providerId="ADAL" clId="{6BD37E60-96B0-416D-9E4C-4DA6FE279071}" dt="2021-03-31T03:45:37.653" v="6678" actId="26606"/>
          <ac:spMkLst>
            <pc:docMk/>
            <pc:sldMk cId="3922904434" sldId="271"/>
            <ac:spMk id="2" creationId="{3965C979-662B-4BBF-9B7F-0B436E97EC56}"/>
          </ac:spMkLst>
        </pc:spChg>
        <pc:spChg chg="add del mod">
          <ac:chgData name="Huijing" userId="04b36fd3-e72c-4bae-8be9-ff7635ffcece" providerId="ADAL" clId="{6BD37E60-96B0-416D-9E4C-4DA6FE279071}" dt="2021-03-31T03:47:31.922" v="6692" actId="20577"/>
          <ac:spMkLst>
            <pc:docMk/>
            <pc:sldMk cId="3922904434" sldId="271"/>
            <ac:spMk id="3" creationId="{7DE74D31-F7D5-49C3-85AD-827C7D8A4907}"/>
          </ac:spMkLst>
        </pc:spChg>
        <pc:spChg chg="del mod">
          <ac:chgData name="Huijing" userId="04b36fd3-e72c-4bae-8be9-ff7635ffcece" providerId="ADAL" clId="{6BD37E60-96B0-416D-9E4C-4DA6FE279071}" dt="2021-03-31T03:34:18.175" v="6066" actId="478"/>
          <ac:spMkLst>
            <pc:docMk/>
            <pc:sldMk cId="3922904434" sldId="271"/>
            <ac:spMk id="7" creationId="{CA8E0DCF-C07F-46BC-A680-683B283B67F7}"/>
          </ac:spMkLst>
        </pc:spChg>
        <pc:spChg chg="add del">
          <ac:chgData name="Huijing" userId="04b36fd3-e72c-4bae-8be9-ff7635ffcece" providerId="ADAL" clId="{6BD37E60-96B0-416D-9E4C-4DA6FE279071}" dt="2021-03-31T03:45:37.653" v="6678" actId="26606"/>
          <ac:spMkLst>
            <pc:docMk/>
            <pc:sldMk cId="3922904434" sldId="271"/>
            <ac:spMk id="11" creationId="{201CC55D-ED54-4C5C-95E6-10947BD1103B}"/>
          </ac:spMkLst>
        </pc:spChg>
        <pc:spChg chg="add del">
          <ac:chgData name="Huijing" userId="04b36fd3-e72c-4bae-8be9-ff7635ffcece" providerId="ADAL" clId="{6BD37E60-96B0-416D-9E4C-4DA6FE279071}" dt="2021-03-31T03:45:37.653" v="6678" actId="26606"/>
          <ac:spMkLst>
            <pc:docMk/>
            <pc:sldMk cId="3922904434" sldId="271"/>
            <ac:spMk id="17" creationId="{3873B707-463F-40B0-8227-E8CC6C67EB25}"/>
          </ac:spMkLst>
        </pc:spChg>
        <pc:spChg chg="add del">
          <ac:chgData name="Huijing" userId="04b36fd3-e72c-4bae-8be9-ff7635ffcece" providerId="ADAL" clId="{6BD37E60-96B0-416D-9E4C-4DA6FE279071}" dt="2021-03-31T03:45:37.653" v="6678" actId="26606"/>
          <ac:spMkLst>
            <pc:docMk/>
            <pc:sldMk cId="3922904434" sldId="271"/>
            <ac:spMk id="19" creationId="{C13237C8-E62C-4F0D-A318-BD6FB6C2D138}"/>
          </ac:spMkLst>
        </pc:spChg>
        <pc:spChg chg="add del">
          <ac:chgData name="Huijing" userId="04b36fd3-e72c-4bae-8be9-ff7635ffcece" providerId="ADAL" clId="{6BD37E60-96B0-416D-9E4C-4DA6FE279071}" dt="2021-03-31T03:45:37.653" v="6678" actId="26606"/>
          <ac:spMkLst>
            <pc:docMk/>
            <pc:sldMk cId="3922904434" sldId="271"/>
            <ac:spMk id="21" creationId="{19C9EAEA-39D0-4B0E-A0EB-51E7B26740B1}"/>
          </ac:spMkLst>
        </pc:spChg>
        <pc:grpChg chg="add del">
          <ac:chgData name="Huijing" userId="04b36fd3-e72c-4bae-8be9-ff7635ffcece" providerId="ADAL" clId="{6BD37E60-96B0-416D-9E4C-4DA6FE279071}" dt="2021-03-31T03:45:37.653" v="6678" actId="26606"/>
          <ac:grpSpMkLst>
            <pc:docMk/>
            <pc:sldMk cId="3922904434" sldId="271"/>
            <ac:grpSpMk id="13" creationId="{1DE889C7-FAD6-4397-98E2-05D503484459}"/>
          </ac:grpSpMkLst>
        </pc:grpChg>
        <pc:picChg chg="del">
          <ac:chgData name="Huijing" userId="04b36fd3-e72c-4bae-8be9-ff7635ffcece" providerId="ADAL" clId="{6BD37E60-96B0-416D-9E4C-4DA6FE279071}" dt="2021-03-31T03:33:59.874" v="6060" actId="478"/>
          <ac:picMkLst>
            <pc:docMk/>
            <pc:sldMk cId="3922904434" sldId="271"/>
            <ac:picMk id="5" creationId="{9E4F2B53-C61B-4078-B795-0A6E54ECA5F3}"/>
          </ac:picMkLst>
        </pc:picChg>
        <pc:picChg chg="add mod">
          <ac:chgData name="Huijing" userId="04b36fd3-e72c-4bae-8be9-ff7635ffcece" providerId="ADAL" clId="{6BD37E60-96B0-416D-9E4C-4DA6FE279071}" dt="2021-03-31T03:48:00.521" v="6696" actId="1076"/>
          <ac:picMkLst>
            <pc:docMk/>
            <pc:sldMk cId="3922904434" sldId="271"/>
            <ac:picMk id="6" creationId="{AF80600C-798A-4D4A-AD29-71A6A8B04F91}"/>
          </ac:picMkLst>
        </pc:picChg>
        <pc:picChg chg="add mod">
          <ac:chgData name="Huijing" userId="04b36fd3-e72c-4bae-8be9-ff7635ffcece" providerId="ADAL" clId="{6BD37E60-96B0-416D-9E4C-4DA6FE279071}" dt="2021-03-31T03:47:55.049" v="6695" actId="1076"/>
          <ac:picMkLst>
            <pc:docMk/>
            <pc:sldMk cId="3922904434" sldId="271"/>
            <ac:picMk id="8" creationId="{45FF590F-BE6F-4B67-A08D-957F166CDD29}"/>
          </ac:picMkLst>
        </pc:picChg>
      </pc:sldChg>
      <pc:sldChg chg="addSp delSp modSp add mod ord">
        <pc:chgData name="Huijing" userId="04b36fd3-e72c-4bae-8be9-ff7635ffcece" providerId="ADAL" clId="{6BD37E60-96B0-416D-9E4C-4DA6FE279071}" dt="2021-06-13T22:44:27.709" v="9174" actId="14100"/>
        <pc:sldMkLst>
          <pc:docMk/>
          <pc:sldMk cId="1316218974" sldId="272"/>
        </pc:sldMkLst>
        <pc:spChg chg="del">
          <ac:chgData name="Huijing" userId="04b36fd3-e72c-4bae-8be9-ff7635ffcece" providerId="ADAL" clId="{6BD37E60-96B0-416D-9E4C-4DA6FE279071}" dt="2021-06-12T21:36:26.557" v="6818" actId="478"/>
          <ac:spMkLst>
            <pc:docMk/>
            <pc:sldMk cId="1316218974" sldId="272"/>
            <ac:spMk id="2" creationId="{DF7B9876-2437-4933-AD52-7F380A9DED00}"/>
          </ac:spMkLst>
        </pc:spChg>
        <pc:spChg chg="add mod">
          <ac:chgData name="Huijing" userId="04b36fd3-e72c-4bae-8be9-ff7635ffcece" providerId="ADAL" clId="{6BD37E60-96B0-416D-9E4C-4DA6FE279071}" dt="2021-06-13T13:05:17.188" v="6940" actId="20577"/>
          <ac:spMkLst>
            <pc:docMk/>
            <pc:sldMk cId="1316218974" sldId="272"/>
            <ac:spMk id="3" creationId="{700F0750-F0BB-4AA6-9432-95A937AB2EA4}"/>
          </ac:spMkLst>
        </pc:spChg>
        <pc:spChg chg="add mod">
          <ac:chgData name="Huijing" userId="04b36fd3-e72c-4bae-8be9-ff7635ffcece" providerId="ADAL" clId="{6BD37E60-96B0-416D-9E4C-4DA6FE279071}" dt="2021-06-13T22:44:27.709" v="9174" actId="14100"/>
          <ac:spMkLst>
            <pc:docMk/>
            <pc:sldMk cId="1316218974" sldId="272"/>
            <ac:spMk id="4" creationId="{D03BEC32-BEB2-42CD-A16A-F9D29459360C}"/>
          </ac:spMkLst>
        </pc:spChg>
        <pc:spChg chg="add mod">
          <ac:chgData name="Huijing" userId="04b36fd3-e72c-4bae-8be9-ff7635ffcece" providerId="ADAL" clId="{6BD37E60-96B0-416D-9E4C-4DA6FE279071}" dt="2021-06-13T20:25:47.935" v="8112" actId="14100"/>
          <ac:spMkLst>
            <pc:docMk/>
            <pc:sldMk cId="1316218974" sldId="272"/>
            <ac:spMk id="5" creationId="{1D06B6C4-24DF-4D88-871A-FF6B6D7DA488}"/>
          </ac:spMkLst>
        </pc:spChg>
        <pc:spChg chg="add del mod">
          <ac:chgData name="Huijing" userId="04b36fd3-e72c-4bae-8be9-ff7635ffcece" providerId="ADAL" clId="{6BD37E60-96B0-416D-9E4C-4DA6FE279071}" dt="2021-06-13T13:14:09.366" v="7163" actId="478"/>
          <ac:spMkLst>
            <pc:docMk/>
            <pc:sldMk cId="1316218974" sldId="272"/>
            <ac:spMk id="5" creationId="{6F9B9E38-39A5-489D-AA49-1C878DDE8184}"/>
          </ac:spMkLst>
        </pc:spChg>
        <pc:spChg chg="add mod">
          <ac:chgData name="Huijing" userId="04b36fd3-e72c-4bae-8be9-ff7635ffcece" providerId="ADAL" clId="{6BD37E60-96B0-416D-9E4C-4DA6FE279071}" dt="2021-06-13T20:25:44.743" v="8111" actId="14100"/>
          <ac:spMkLst>
            <pc:docMk/>
            <pc:sldMk cId="1316218974" sldId="272"/>
            <ac:spMk id="6" creationId="{BF53C4E9-7BE8-4B9C-B574-D36A6F989801}"/>
          </ac:spMkLst>
        </pc:spChg>
        <pc:spChg chg="add mod">
          <ac:chgData name="Huijing" userId="04b36fd3-e72c-4bae-8be9-ff7635ffcece" providerId="ADAL" clId="{6BD37E60-96B0-416D-9E4C-4DA6FE279071}" dt="2021-06-13T20:29:48.343" v="8151" actId="14100"/>
          <ac:spMkLst>
            <pc:docMk/>
            <pc:sldMk cId="1316218974" sldId="272"/>
            <ac:spMk id="7" creationId="{5E2A2EB5-C77E-4332-8034-22AE48C1D84F}"/>
          </ac:spMkLst>
        </pc:spChg>
        <pc:spChg chg="add del mod">
          <ac:chgData name="Huijing" userId="04b36fd3-e72c-4bae-8be9-ff7635ffcece" providerId="ADAL" clId="{6BD37E60-96B0-416D-9E4C-4DA6FE279071}" dt="2021-06-13T16:04:24.365" v="7693" actId="478"/>
          <ac:spMkLst>
            <pc:docMk/>
            <pc:sldMk cId="1316218974" sldId="272"/>
            <ac:spMk id="8" creationId="{EBADF3C2-5B14-4A6D-9149-908AEBD6049D}"/>
          </ac:spMkLst>
        </pc:spChg>
        <pc:spChg chg="add del">
          <ac:chgData name="Huijing" userId="04b36fd3-e72c-4bae-8be9-ff7635ffcece" providerId="ADAL" clId="{6BD37E60-96B0-416D-9E4C-4DA6FE279071}" dt="2021-06-13T13:16:24.761" v="7270" actId="478"/>
          <ac:spMkLst>
            <pc:docMk/>
            <pc:sldMk cId="1316218974" sldId="272"/>
            <ac:spMk id="10" creationId="{8F7B9F0C-78E0-4B32-9598-F3C90B02A0AD}"/>
          </ac:spMkLst>
        </pc:spChg>
        <pc:spChg chg="add mod">
          <ac:chgData name="Huijing" userId="04b36fd3-e72c-4bae-8be9-ff7635ffcece" providerId="ADAL" clId="{6BD37E60-96B0-416D-9E4C-4DA6FE279071}" dt="2021-06-13T20:27:23.044" v="8147" actId="1035"/>
          <ac:spMkLst>
            <pc:docMk/>
            <pc:sldMk cId="1316218974" sldId="272"/>
            <ac:spMk id="13" creationId="{63C6D6DC-757D-4462-85C3-A36E4BF00FC6}"/>
          </ac:spMkLst>
        </pc:spChg>
        <pc:spChg chg="add mod">
          <ac:chgData name="Huijing" userId="04b36fd3-e72c-4bae-8be9-ff7635ffcece" providerId="ADAL" clId="{6BD37E60-96B0-416D-9E4C-4DA6FE279071}" dt="2021-06-13T20:26:51.966" v="8130" actId="164"/>
          <ac:spMkLst>
            <pc:docMk/>
            <pc:sldMk cId="1316218974" sldId="272"/>
            <ac:spMk id="16" creationId="{316376D8-E1FE-478D-A2DF-2E9F1F2F0E34}"/>
          </ac:spMkLst>
        </pc:spChg>
        <pc:spChg chg="add mod">
          <ac:chgData name="Huijing" userId="04b36fd3-e72c-4bae-8be9-ff7635ffcece" providerId="ADAL" clId="{6BD37E60-96B0-416D-9E4C-4DA6FE279071}" dt="2021-06-13T20:26:51.966" v="8130" actId="164"/>
          <ac:spMkLst>
            <pc:docMk/>
            <pc:sldMk cId="1316218974" sldId="272"/>
            <ac:spMk id="17" creationId="{4F4347DF-61C9-4EA9-8105-C88169811FC7}"/>
          </ac:spMkLst>
        </pc:spChg>
        <pc:spChg chg="add mod">
          <ac:chgData name="Huijing" userId="04b36fd3-e72c-4bae-8be9-ff7635ffcece" providerId="ADAL" clId="{6BD37E60-96B0-416D-9E4C-4DA6FE279071}" dt="2021-06-13T20:26:35.019" v="8126" actId="164"/>
          <ac:spMkLst>
            <pc:docMk/>
            <pc:sldMk cId="1316218974" sldId="272"/>
            <ac:spMk id="18" creationId="{EFC026EF-FB3C-4749-A53D-F06C37C4985E}"/>
          </ac:spMkLst>
        </pc:spChg>
        <pc:spChg chg="add mod">
          <ac:chgData name="Huijing" userId="04b36fd3-e72c-4bae-8be9-ff7635ffcece" providerId="ADAL" clId="{6BD37E60-96B0-416D-9E4C-4DA6FE279071}" dt="2021-06-13T20:26:35.019" v="8126" actId="164"/>
          <ac:spMkLst>
            <pc:docMk/>
            <pc:sldMk cId="1316218974" sldId="272"/>
            <ac:spMk id="19" creationId="{F10FD37A-4CF0-48EE-826F-1295765DDD8F}"/>
          </ac:spMkLst>
        </pc:spChg>
        <pc:grpChg chg="add mod">
          <ac:chgData name="Huijing" userId="04b36fd3-e72c-4bae-8be9-ff7635ffcece" providerId="ADAL" clId="{6BD37E60-96B0-416D-9E4C-4DA6FE279071}" dt="2021-06-13T20:27:23.044" v="8147" actId="1035"/>
          <ac:grpSpMkLst>
            <pc:docMk/>
            <pc:sldMk cId="1316218974" sldId="272"/>
            <ac:grpSpMk id="50" creationId="{83F4FED2-E7D4-490A-95BF-CB0208145644}"/>
          </ac:grpSpMkLst>
        </pc:grpChg>
        <pc:grpChg chg="add mod">
          <ac:chgData name="Huijing" userId="04b36fd3-e72c-4bae-8be9-ff7635ffcece" providerId="ADAL" clId="{6BD37E60-96B0-416D-9E4C-4DA6FE279071}" dt="2021-06-13T20:27:23.044" v="8147" actId="1035"/>
          <ac:grpSpMkLst>
            <pc:docMk/>
            <pc:sldMk cId="1316218974" sldId="272"/>
            <ac:grpSpMk id="51" creationId="{1A1DE83F-1F71-4DC2-A132-09868E4F6F22}"/>
          </ac:grpSpMkLst>
        </pc:grpChg>
        <pc:picChg chg="add del mod">
          <ac:chgData name="Huijing" userId="04b36fd3-e72c-4bae-8be9-ff7635ffcece" providerId="ADAL" clId="{6BD37E60-96B0-416D-9E4C-4DA6FE279071}" dt="2021-06-13T15:52:46.668" v="7347" actId="478"/>
          <ac:picMkLst>
            <pc:docMk/>
            <pc:sldMk cId="1316218974" sldId="272"/>
            <ac:picMk id="7" creationId="{CF4568F8-0BA6-40B4-BAD5-1DEC69CBAE29}"/>
          </ac:picMkLst>
        </pc:picChg>
        <pc:picChg chg="add mod modCrop">
          <ac:chgData name="Huijing" userId="04b36fd3-e72c-4bae-8be9-ff7635ffcece" providerId="ADAL" clId="{6BD37E60-96B0-416D-9E4C-4DA6FE279071}" dt="2021-06-13T20:26:51.966" v="8130" actId="164"/>
          <ac:picMkLst>
            <pc:docMk/>
            <pc:sldMk cId="1316218974" sldId="272"/>
            <ac:picMk id="11" creationId="{FDEFB6B9-480A-46EB-ACC8-9AF505BB410E}"/>
          </ac:picMkLst>
        </pc:picChg>
        <pc:picChg chg="add del mod modCrop">
          <ac:chgData name="Huijing" userId="04b36fd3-e72c-4bae-8be9-ff7635ffcece" providerId="ADAL" clId="{6BD37E60-96B0-416D-9E4C-4DA6FE279071}" dt="2021-06-13T16:04:25.248" v="7694" actId="478"/>
          <ac:picMkLst>
            <pc:docMk/>
            <pc:sldMk cId="1316218974" sldId="272"/>
            <ac:picMk id="12" creationId="{50534A4F-257A-45AB-A3B8-67549A1A19D6}"/>
          </ac:picMkLst>
        </pc:picChg>
        <pc:picChg chg="add del mod">
          <ac:chgData name="Huijing" userId="04b36fd3-e72c-4bae-8be9-ff7635ffcece" providerId="ADAL" clId="{6BD37E60-96B0-416D-9E4C-4DA6FE279071}" dt="2021-06-13T16:04:17.460" v="7692" actId="478"/>
          <ac:picMkLst>
            <pc:docMk/>
            <pc:sldMk cId="1316218974" sldId="272"/>
            <ac:picMk id="14" creationId="{302D80DF-A767-41E1-9250-10A7A21FBBF9}"/>
          </ac:picMkLst>
        </pc:picChg>
        <pc:picChg chg="add mod modCrop">
          <ac:chgData name="Huijing" userId="04b36fd3-e72c-4bae-8be9-ff7635ffcece" providerId="ADAL" clId="{6BD37E60-96B0-416D-9E4C-4DA6FE279071}" dt="2021-06-13T20:26:35.019" v="8126" actId="164"/>
          <ac:picMkLst>
            <pc:docMk/>
            <pc:sldMk cId="1316218974" sldId="272"/>
            <ac:picMk id="15" creationId="{4E3E0749-7D0D-409C-918C-5A5BFAF4E4C7}"/>
          </ac:picMkLst>
        </pc:picChg>
        <pc:picChg chg="add mod">
          <ac:chgData name="Huijing" userId="04b36fd3-e72c-4bae-8be9-ff7635ffcece" providerId="ADAL" clId="{6BD37E60-96B0-416D-9E4C-4DA6FE279071}" dt="2021-06-13T21:45:37.986" v="8748" actId="1076"/>
          <ac:picMkLst>
            <pc:docMk/>
            <pc:sldMk cId="1316218974" sldId="272"/>
            <ac:picMk id="21" creationId="{D4B4643C-9540-4A57-A52B-EB1CE089C5B8}"/>
          </ac:picMkLst>
        </pc:picChg>
        <pc:cxnChg chg="add mod">
          <ac:chgData name="Huijing" userId="04b36fd3-e72c-4bae-8be9-ff7635ffcece" providerId="ADAL" clId="{6BD37E60-96B0-416D-9E4C-4DA6FE279071}" dt="2021-06-13T20:25:47.935" v="8112" actId="14100"/>
          <ac:cxnSpMkLst>
            <pc:docMk/>
            <pc:sldMk cId="1316218974" sldId="272"/>
            <ac:cxnSpMk id="8" creationId="{6BF124D4-3A96-4CF9-92C0-AA6D50FB3FC8}"/>
          </ac:cxnSpMkLst>
        </pc:cxnChg>
        <pc:cxnChg chg="add mod">
          <ac:chgData name="Huijing" userId="04b36fd3-e72c-4bae-8be9-ff7635ffcece" providerId="ADAL" clId="{6BD37E60-96B0-416D-9E4C-4DA6FE279071}" dt="2021-06-13T20:29:48.343" v="8151" actId="14100"/>
          <ac:cxnSpMkLst>
            <pc:docMk/>
            <pc:sldMk cId="1316218974" sldId="272"/>
            <ac:cxnSpMk id="9" creationId="{9182157F-DBC7-4DD8-9202-23646033052F}"/>
          </ac:cxnSpMkLst>
        </pc:cxnChg>
      </pc:sldChg>
      <pc:sldChg chg="addSp delSp modSp add mod ord">
        <pc:chgData name="Huijing" userId="04b36fd3-e72c-4bae-8be9-ff7635ffcece" providerId="ADAL" clId="{6BD37E60-96B0-416D-9E4C-4DA6FE279071}" dt="2021-06-16T10:24:59.656" v="9274" actId="1076"/>
        <pc:sldMkLst>
          <pc:docMk/>
          <pc:sldMk cId="1046134792" sldId="273"/>
        </pc:sldMkLst>
        <pc:spChg chg="add mod">
          <ac:chgData name="Huijing" userId="04b36fd3-e72c-4bae-8be9-ff7635ffcece" providerId="ADAL" clId="{6BD37E60-96B0-416D-9E4C-4DA6FE279071}" dt="2021-06-13T13:18:26.105" v="7310"/>
          <ac:spMkLst>
            <pc:docMk/>
            <pc:sldMk cId="1046134792" sldId="273"/>
            <ac:spMk id="2" creationId="{B17E2175-288A-4CA4-BDF2-F2A24FA75D5A}"/>
          </ac:spMkLst>
        </pc:spChg>
        <pc:spChg chg="add del mod">
          <ac:chgData name="Huijing" userId="04b36fd3-e72c-4bae-8be9-ff7635ffcece" providerId="ADAL" clId="{6BD37E60-96B0-416D-9E4C-4DA6FE279071}" dt="2021-06-13T19:55:49.809" v="7717"/>
          <ac:spMkLst>
            <pc:docMk/>
            <pc:sldMk cId="1046134792" sldId="273"/>
            <ac:spMk id="3" creationId="{838BEFEB-371E-4192-AC6D-2BDFFF21C979}"/>
          </ac:spMkLst>
        </pc:spChg>
        <pc:spChg chg="add del mod">
          <ac:chgData name="Huijing" userId="04b36fd3-e72c-4bae-8be9-ff7635ffcece" providerId="ADAL" clId="{6BD37E60-96B0-416D-9E4C-4DA6FE279071}" dt="2021-06-13T16:02:16.078" v="7642" actId="478"/>
          <ac:spMkLst>
            <pc:docMk/>
            <pc:sldMk cId="1046134792" sldId="273"/>
            <ac:spMk id="3" creationId="{B7337850-811C-4CB5-B3C8-C42CA066751F}"/>
          </ac:spMkLst>
        </pc:spChg>
        <pc:spChg chg="add del mod">
          <ac:chgData name="Huijing" userId="04b36fd3-e72c-4bae-8be9-ff7635ffcece" providerId="ADAL" clId="{6BD37E60-96B0-416D-9E4C-4DA6FE279071}" dt="2021-06-13T19:55:49.809" v="7717"/>
          <ac:spMkLst>
            <pc:docMk/>
            <pc:sldMk cId="1046134792" sldId="273"/>
            <ac:spMk id="4" creationId="{CD2A4AF0-A174-4C6A-B9F1-7E22423014CE}"/>
          </ac:spMkLst>
        </pc:spChg>
        <pc:spChg chg="add del mod">
          <ac:chgData name="Huijing" userId="04b36fd3-e72c-4bae-8be9-ff7635ffcece" providerId="ADAL" clId="{6BD37E60-96B0-416D-9E4C-4DA6FE279071}" dt="2021-06-13T19:55:49.809" v="7717"/>
          <ac:spMkLst>
            <pc:docMk/>
            <pc:sldMk cId="1046134792" sldId="273"/>
            <ac:spMk id="5" creationId="{384B12FA-B702-4DCF-990D-F4B23CBF866F}"/>
          </ac:spMkLst>
        </pc:spChg>
        <pc:spChg chg="mod">
          <ac:chgData name="Huijing" userId="04b36fd3-e72c-4bae-8be9-ff7635ffcece" providerId="ADAL" clId="{6BD37E60-96B0-416D-9E4C-4DA6FE279071}" dt="2021-06-16T10:24:16.539" v="9262"/>
          <ac:spMkLst>
            <pc:docMk/>
            <pc:sldMk cId="1046134792" sldId="273"/>
            <ac:spMk id="5" creationId="{C951169E-D919-42C2-B4FC-D104347AD84D}"/>
          </ac:spMkLst>
        </pc:spChg>
        <pc:spChg chg="mod">
          <ac:chgData name="Huijing" userId="04b36fd3-e72c-4bae-8be9-ff7635ffcece" providerId="ADAL" clId="{6BD37E60-96B0-416D-9E4C-4DA6FE279071}" dt="2021-06-16T10:24:16.539" v="9262"/>
          <ac:spMkLst>
            <pc:docMk/>
            <pc:sldMk cId="1046134792" sldId="273"/>
            <ac:spMk id="6" creationId="{1FE3EA2F-98BF-4972-802B-64CDE0F63DD9}"/>
          </ac:spMkLst>
        </pc:spChg>
        <pc:spChg chg="mod">
          <ac:chgData name="Huijing" userId="04b36fd3-e72c-4bae-8be9-ff7635ffcece" providerId="ADAL" clId="{6BD37E60-96B0-416D-9E4C-4DA6FE279071}" dt="2021-06-16T10:24:16.539" v="9262"/>
          <ac:spMkLst>
            <pc:docMk/>
            <pc:sldMk cId="1046134792" sldId="273"/>
            <ac:spMk id="7" creationId="{48C184C8-96B3-4869-864E-271104BE5DBA}"/>
          </ac:spMkLst>
        </pc:spChg>
        <pc:spChg chg="mod">
          <ac:chgData name="Huijing" userId="04b36fd3-e72c-4bae-8be9-ff7635ffcece" providerId="ADAL" clId="{6BD37E60-96B0-416D-9E4C-4DA6FE279071}" dt="2021-06-16T10:24:16.539" v="9262"/>
          <ac:spMkLst>
            <pc:docMk/>
            <pc:sldMk cId="1046134792" sldId="273"/>
            <ac:spMk id="8" creationId="{B504C101-0BB7-4996-B6AC-4471C76730ED}"/>
          </ac:spMkLst>
        </pc:spChg>
        <pc:spChg chg="add mod">
          <ac:chgData name="Huijing" userId="04b36fd3-e72c-4bae-8be9-ff7635ffcece" providerId="ADAL" clId="{6BD37E60-96B0-416D-9E4C-4DA6FE279071}" dt="2021-06-16T10:24:54.047" v="9272"/>
          <ac:spMkLst>
            <pc:docMk/>
            <pc:sldMk cId="1046134792" sldId="273"/>
            <ac:spMk id="9" creationId="{48B0EFC8-CCD8-4229-896C-9363855BEA61}"/>
          </ac:spMkLst>
        </pc:spChg>
        <pc:grpChg chg="add mod">
          <ac:chgData name="Huijing" userId="04b36fd3-e72c-4bae-8be9-ff7635ffcece" providerId="ADAL" clId="{6BD37E60-96B0-416D-9E4C-4DA6FE279071}" dt="2021-06-16T10:24:59.656" v="9274" actId="1076"/>
          <ac:grpSpMkLst>
            <pc:docMk/>
            <pc:sldMk cId="1046134792" sldId="273"/>
            <ac:grpSpMk id="3" creationId="{3BAC9385-CD60-4DE3-A1A5-152B75B0865C}"/>
          </ac:grpSpMkLst>
        </pc:grpChg>
        <pc:picChg chg="mod">
          <ac:chgData name="Huijing" userId="04b36fd3-e72c-4bae-8be9-ff7635ffcece" providerId="ADAL" clId="{6BD37E60-96B0-416D-9E4C-4DA6FE279071}" dt="2021-06-16T10:24:16.539" v="9262"/>
          <ac:picMkLst>
            <pc:docMk/>
            <pc:sldMk cId="1046134792" sldId="273"/>
            <ac:picMk id="4" creationId="{8F318DC4-2749-46B8-AABB-62111EDA46A1}"/>
          </ac:picMkLst>
        </pc:picChg>
        <pc:cxnChg chg="add del mod">
          <ac:chgData name="Huijing" userId="04b36fd3-e72c-4bae-8be9-ff7635ffcece" providerId="ADAL" clId="{6BD37E60-96B0-416D-9E4C-4DA6FE279071}" dt="2021-06-13T19:55:49.809" v="7717"/>
          <ac:cxnSpMkLst>
            <pc:docMk/>
            <pc:sldMk cId="1046134792" sldId="273"/>
            <ac:cxnSpMk id="6" creationId="{22654453-9C92-48E6-9A62-0D5B9D003F8A}"/>
          </ac:cxnSpMkLst>
        </pc:cxnChg>
        <pc:cxnChg chg="add del mod">
          <ac:chgData name="Huijing" userId="04b36fd3-e72c-4bae-8be9-ff7635ffcece" providerId="ADAL" clId="{6BD37E60-96B0-416D-9E4C-4DA6FE279071}" dt="2021-06-13T19:55:49.809" v="7717"/>
          <ac:cxnSpMkLst>
            <pc:docMk/>
            <pc:sldMk cId="1046134792" sldId="273"/>
            <ac:cxnSpMk id="7" creationId="{97D5F974-7692-48AA-8DA0-3FB97437922C}"/>
          </ac:cxnSpMkLst>
        </pc:cxnChg>
      </pc:sldChg>
      <pc:sldChg chg="add del">
        <pc:chgData name="Huijing" userId="04b36fd3-e72c-4bae-8be9-ff7635ffcece" providerId="ADAL" clId="{6BD37E60-96B0-416D-9E4C-4DA6FE279071}" dt="2021-06-12T21:36:28.564" v="6819" actId="47"/>
        <pc:sldMkLst>
          <pc:docMk/>
          <pc:sldMk cId="3388696480" sldId="273"/>
        </pc:sldMkLst>
      </pc:sldChg>
      <pc:sldChg chg="add del">
        <pc:chgData name="Huijing" userId="04b36fd3-e72c-4bae-8be9-ff7635ffcece" providerId="ADAL" clId="{6BD37E60-96B0-416D-9E4C-4DA6FE279071}" dt="2021-06-12T21:36:29.359" v="6820" actId="47"/>
        <pc:sldMkLst>
          <pc:docMk/>
          <pc:sldMk cId="1068351361" sldId="274"/>
        </pc:sldMkLst>
      </pc:sldChg>
      <pc:sldChg chg="add">
        <pc:chgData name="Huijing" userId="04b36fd3-e72c-4bae-8be9-ff7635ffcece" providerId="ADAL" clId="{6BD37E60-96B0-416D-9E4C-4DA6FE279071}" dt="2021-06-12T21:36:34.921" v="6823"/>
        <pc:sldMkLst>
          <pc:docMk/>
          <pc:sldMk cId="1522824044" sldId="274"/>
        </pc:sldMkLst>
      </pc:sldChg>
      <pc:sldChg chg="add del">
        <pc:chgData name="Huijing" userId="04b36fd3-e72c-4bae-8be9-ff7635ffcece" providerId="ADAL" clId="{6BD37E60-96B0-416D-9E4C-4DA6FE279071}" dt="2021-06-12T21:36:29.793" v="6821" actId="47"/>
        <pc:sldMkLst>
          <pc:docMk/>
          <pc:sldMk cId="1361688465" sldId="275"/>
        </pc:sldMkLst>
      </pc:sldChg>
      <pc:sldChg chg="add">
        <pc:chgData name="Huijing" userId="04b36fd3-e72c-4bae-8be9-ff7635ffcece" providerId="ADAL" clId="{6BD37E60-96B0-416D-9E4C-4DA6FE279071}" dt="2021-06-12T21:36:35.039" v="6824"/>
        <pc:sldMkLst>
          <pc:docMk/>
          <pc:sldMk cId="2941067166" sldId="275"/>
        </pc:sldMkLst>
      </pc:sldChg>
      <pc:sldChg chg="add">
        <pc:chgData name="Huijing" userId="04b36fd3-e72c-4bae-8be9-ff7635ffcece" providerId="ADAL" clId="{6BD37E60-96B0-416D-9E4C-4DA6FE279071}" dt="2021-06-12T21:36:35.220" v="6825"/>
        <pc:sldMkLst>
          <pc:docMk/>
          <pc:sldMk cId="3150005565" sldId="276"/>
        </pc:sldMkLst>
      </pc:sldChg>
      <pc:sldChg chg="add">
        <pc:chgData name="Huijing" userId="04b36fd3-e72c-4bae-8be9-ff7635ffcece" providerId="ADAL" clId="{6BD37E60-96B0-416D-9E4C-4DA6FE279071}" dt="2021-06-12T21:36:35.349" v="6826"/>
        <pc:sldMkLst>
          <pc:docMk/>
          <pc:sldMk cId="3153703537" sldId="277"/>
        </pc:sldMkLst>
      </pc:sldChg>
      <pc:sldChg chg="addSp delSp modSp add mod ord">
        <pc:chgData name="Huijing" userId="04b36fd3-e72c-4bae-8be9-ff7635ffcece" providerId="ADAL" clId="{6BD37E60-96B0-416D-9E4C-4DA6FE279071}" dt="2021-06-13T22:32:03.565" v="9149" actId="1076"/>
        <pc:sldMkLst>
          <pc:docMk/>
          <pc:sldMk cId="3226866062" sldId="278"/>
        </pc:sldMkLst>
        <pc:spChg chg="mod">
          <ac:chgData name="Huijing" userId="04b36fd3-e72c-4bae-8be9-ff7635ffcece" providerId="ADAL" clId="{6BD37E60-96B0-416D-9E4C-4DA6FE279071}" dt="2021-06-13T19:53:40.749" v="7710" actId="20577"/>
          <ac:spMkLst>
            <pc:docMk/>
            <pc:sldMk cId="3226866062" sldId="278"/>
            <ac:spMk id="4" creationId="{D03BEC32-BEB2-42CD-A16A-F9D29459360C}"/>
          </ac:spMkLst>
        </pc:spChg>
        <pc:spChg chg="add mod">
          <ac:chgData name="Huijing" userId="04b36fd3-e72c-4bae-8be9-ff7635ffcece" providerId="ADAL" clId="{6BD37E60-96B0-416D-9E4C-4DA6FE279071}" dt="2021-06-13T22:32:03.565" v="9149" actId="1076"/>
          <ac:spMkLst>
            <pc:docMk/>
            <pc:sldMk cId="3226866062" sldId="278"/>
            <ac:spMk id="7" creationId="{5E785197-81C7-480B-AB3D-1D78B3D43E06}"/>
          </ac:spMkLst>
        </pc:spChg>
        <pc:spChg chg="mod">
          <ac:chgData name="Huijing" userId="04b36fd3-e72c-4bae-8be9-ff7635ffcece" providerId="ADAL" clId="{6BD37E60-96B0-416D-9E4C-4DA6FE279071}" dt="2021-06-13T20:34:49.883" v="8154" actId="1076"/>
          <ac:spMkLst>
            <pc:docMk/>
            <pc:sldMk cId="3226866062" sldId="278"/>
            <ac:spMk id="8" creationId="{EBADF3C2-5B14-4A6D-9149-908AEBD6049D}"/>
          </ac:spMkLst>
        </pc:spChg>
        <pc:picChg chg="add mod">
          <ac:chgData name="Huijing" userId="04b36fd3-e72c-4bae-8be9-ff7635ffcece" providerId="ADAL" clId="{6BD37E60-96B0-416D-9E4C-4DA6FE279071}" dt="2021-06-13T16:09:07.877" v="7703" actId="1076"/>
          <ac:picMkLst>
            <pc:docMk/>
            <pc:sldMk cId="3226866062" sldId="278"/>
            <ac:picMk id="5" creationId="{5749220E-CC7D-4AB9-958B-2AB3FF9A55FB}"/>
          </ac:picMkLst>
        </pc:picChg>
        <pc:picChg chg="mod modCrop">
          <ac:chgData name="Huijing" userId="04b36fd3-e72c-4bae-8be9-ff7635ffcece" providerId="ADAL" clId="{6BD37E60-96B0-416D-9E4C-4DA6FE279071}" dt="2021-06-13T20:28:01.095" v="8149" actId="1076"/>
          <ac:picMkLst>
            <pc:docMk/>
            <pc:sldMk cId="3226866062" sldId="278"/>
            <ac:picMk id="12" creationId="{50534A4F-257A-45AB-A3B8-67549A1A19D6}"/>
          </ac:picMkLst>
        </pc:picChg>
        <pc:picChg chg="del mod">
          <ac:chgData name="Huijing" userId="04b36fd3-e72c-4bae-8be9-ff7635ffcece" providerId="ADAL" clId="{6BD37E60-96B0-416D-9E4C-4DA6FE279071}" dt="2021-06-13T16:08:43.300" v="7697" actId="478"/>
          <ac:picMkLst>
            <pc:docMk/>
            <pc:sldMk cId="3226866062" sldId="278"/>
            <ac:picMk id="14" creationId="{302D80DF-A767-41E1-9250-10A7A21FBBF9}"/>
          </ac:picMkLst>
        </pc:picChg>
      </pc:sldChg>
      <pc:sldChg chg="addSp delSp modSp add del mod ord">
        <pc:chgData name="Huijing" userId="04b36fd3-e72c-4bae-8be9-ff7635ffcece" providerId="ADAL" clId="{6BD37E60-96B0-416D-9E4C-4DA6FE279071}" dt="2021-06-13T21:47:05.236" v="8796" actId="20577"/>
        <pc:sldMkLst>
          <pc:docMk/>
          <pc:sldMk cId="3497555086" sldId="279"/>
        </pc:sldMkLst>
        <pc:spChg chg="mod">
          <ac:chgData name="Huijing" userId="04b36fd3-e72c-4bae-8be9-ff7635ffcece" providerId="ADAL" clId="{6BD37E60-96B0-416D-9E4C-4DA6FE279071}" dt="2021-06-13T21:12:04.603" v="8320" actId="20577"/>
          <ac:spMkLst>
            <pc:docMk/>
            <pc:sldMk cId="3497555086" sldId="279"/>
            <ac:spMk id="4" creationId="{D03BEC32-BEB2-42CD-A16A-F9D29459360C}"/>
          </ac:spMkLst>
        </pc:spChg>
        <pc:spChg chg="del">
          <ac:chgData name="Huijing" userId="04b36fd3-e72c-4bae-8be9-ff7635ffcece" providerId="ADAL" clId="{6BD37E60-96B0-416D-9E4C-4DA6FE279071}" dt="2021-06-13T21:27:05.806" v="8472" actId="478"/>
          <ac:spMkLst>
            <pc:docMk/>
            <pc:sldMk cId="3497555086" sldId="279"/>
            <ac:spMk id="5" creationId="{1D06B6C4-24DF-4D88-871A-FF6B6D7DA488}"/>
          </ac:spMkLst>
        </pc:spChg>
        <pc:spChg chg="del">
          <ac:chgData name="Huijing" userId="04b36fd3-e72c-4bae-8be9-ff7635ffcece" providerId="ADAL" clId="{6BD37E60-96B0-416D-9E4C-4DA6FE279071}" dt="2021-06-13T21:27:05.806" v="8472" actId="478"/>
          <ac:spMkLst>
            <pc:docMk/>
            <pc:sldMk cId="3497555086" sldId="279"/>
            <ac:spMk id="6" creationId="{BF53C4E9-7BE8-4B9C-B574-D36A6F989801}"/>
          </ac:spMkLst>
        </pc:spChg>
        <pc:spChg chg="del">
          <ac:chgData name="Huijing" userId="04b36fd3-e72c-4bae-8be9-ff7635ffcece" providerId="ADAL" clId="{6BD37E60-96B0-416D-9E4C-4DA6FE279071}" dt="2021-06-13T21:27:05.806" v="8472" actId="478"/>
          <ac:spMkLst>
            <pc:docMk/>
            <pc:sldMk cId="3497555086" sldId="279"/>
            <ac:spMk id="7" creationId="{5E2A2EB5-C77E-4332-8034-22AE48C1D84F}"/>
          </ac:spMkLst>
        </pc:spChg>
        <pc:spChg chg="mod">
          <ac:chgData name="Huijing" userId="04b36fd3-e72c-4bae-8be9-ff7635ffcece" providerId="ADAL" clId="{6BD37E60-96B0-416D-9E4C-4DA6FE279071}" dt="2021-06-13T21:29:43.306" v="8483" actId="1076"/>
          <ac:spMkLst>
            <pc:docMk/>
            <pc:sldMk cId="3497555086" sldId="279"/>
            <ac:spMk id="13" creationId="{63C6D6DC-757D-4462-85C3-A36E4BF00FC6}"/>
          </ac:spMkLst>
        </pc:spChg>
        <pc:spChg chg="mod topLvl">
          <ac:chgData name="Huijing" userId="04b36fd3-e72c-4bae-8be9-ff7635ffcece" providerId="ADAL" clId="{6BD37E60-96B0-416D-9E4C-4DA6FE279071}" dt="2021-06-13T21:25:59.559" v="8459" actId="164"/>
          <ac:spMkLst>
            <pc:docMk/>
            <pc:sldMk cId="3497555086" sldId="279"/>
            <ac:spMk id="18" creationId="{EFC026EF-FB3C-4749-A53D-F06C37C4985E}"/>
          </ac:spMkLst>
        </pc:spChg>
        <pc:spChg chg="mod topLvl">
          <ac:chgData name="Huijing" userId="04b36fd3-e72c-4bae-8be9-ff7635ffcece" providerId="ADAL" clId="{6BD37E60-96B0-416D-9E4C-4DA6FE279071}" dt="2021-06-13T21:25:59.559" v="8459" actId="164"/>
          <ac:spMkLst>
            <pc:docMk/>
            <pc:sldMk cId="3497555086" sldId="279"/>
            <ac:spMk id="19" creationId="{F10FD37A-4CF0-48EE-826F-1295765DDD8F}"/>
          </ac:spMkLst>
        </pc:spChg>
        <pc:spChg chg="add mod">
          <ac:chgData name="Huijing" userId="04b36fd3-e72c-4bae-8be9-ff7635ffcece" providerId="ADAL" clId="{6BD37E60-96B0-416D-9E4C-4DA6FE279071}" dt="2021-06-13T21:13:09.685" v="8321" actId="164"/>
          <ac:spMkLst>
            <pc:docMk/>
            <pc:sldMk cId="3497555086" sldId="279"/>
            <ac:spMk id="20" creationId="{463E4F95-0479-4F65-8CCB-4BFCF3773F11}"/>
          </ac:spMkLst>
        </pc:spChg>
        <pc:spChg chg="add mod">
          <ac:chgData name="Huijing" userId="04b36fd3-e72c-4bae-8be9-ff7635ffcece" providerId="ADAL" clId="{6BD37E60-96B0-416D-9E4C-4DA6FE279071}" dt="2021-06-13T21:13:09.685" v="8321" actId="164"/>
          <ac:spMkLst>
            <pc:docMk/>
            <pc:sldMk cId="3497555086" sldId="279"/>
            <ac:spMk id="22" creationId="{050ED3C6-87CE-44E4-8651-5E2CC40077F4}"/>
          </ac:spMkLst>
        </pc:spChg>
        <pc:spChg chg="add mod topLvl">
          <ac:chgData name="Huijing" userId="04b36fd3-e72c-4bae-8be9-ff7635ffcece" providerId="ADAL" clId="{6BD37E60-96B0-416D-9E4C-4DA6FE279071}" dt="2021-06-13T21:25:59.559" v="8459" actId="164"/>
          <ac:spMkLst>
            <pc:docMk/>
            <pc:sldMk cId="3497555086" sldId="279"/>
            <ac:spMk id="23" creationId="{D4D31A09-16CD-48AE-A8BC-900A04602A21}"/>
          </ac:spMkLst>
        </pc:spChg>
        <pc:spChg chg="add mod topLvl">
          <ac:chgData name="Huijing" userId="04b36fd3-e72c-4bae-8be9-ff7635ffcece" providerId="ADAL" clId="{6BD37E60-96B0-416D-9E4C-4DA6FE279071}" dt="2021-06-13T21:25:59.559" v="8459" actId="164"/>
          <ac:spMkLst>
            <pc:docMk/>
            <pc:sldMk cId="3497555086" sldId="279"/>
            <ac:spMk id="24" creationId="{61A10FFA-6A34-464C-97C2-A800CA458468}"/>
          </ac:spMkLst>
        </pc:spChg>
        <pc:spChg chg="add mod">
          <ac:chgData name="Huijing" userId="04b36fd3-e72c-4bae-8be9-ff7635ffcece" providerId="ADAL" clId="{6BD37E60-96B0-416D-9E4C-4DA6FE279071}" dt="2021-06-13T21:29:36.529" v="8482" actId="1076"/>
          <ac:spMkLst>
            <pc:docMk/>
            <pc:sldMk cId="3497555086" sldId="279"/>
            <ac:spMk id="33" creationId="{A956736A-76E3-43EF-9DCE-20D6B3BB6C58}"/>
          </ac:spMkLst>
        </pc:spChg>
        <pc:spChg chg="add mod">
          <ac:chgData name="Huijing" userId="04b36fd3-e72c-4bae-8be9-ff7635ffcece" providerId="ADAL" clId="{6BD37E60-96B0-416D-9E4C-4DA6FE279071}" dt="2021-06-13T21:26:26.369" v="8466" actId="164"/>
          <ac:spMkLst>
            <pc:docMk/>
            <pc:sldMk cId="3497555086" sldId="279"/>
            <ac:spMk id="36" creationId="{F5FEC61D-920F-4D24-9454-07C360D43005}"/>
          </ac:spMkLst>
        </pc:spChg>
        <pc:spChg chg="add mod">
          <ac:chgData name="Huijing" userId="04b36fd3-e72c-4bae-8be9-ff7635ffcece" providerId="ADAL" clId="{6BD37E60-96B0-416D-9E4C-4DA6FE279071}" dt="2021-06-13T21:26:26.369" v="8466" actId="164"/>
          <ac:spMkLst>
            <pc:docMk/>
            <pc:sldMk cId="3497555086" sldId="279"/>
            <ac:spMk id="37" creationId="{D7675ECE-1479-4947-BD96-354CE2F2EB53}"/>
          </ac:spMkLst>
        </pc:spChg>
        <pc:spChg chg="add mod">
          <ac:chgData name="Huijing" userId="04b36fd3-e72c-4bae-8be9-ff7635ffcece" providerId="ADAL" clId="{6BD37E60-96B0-416D-9E4C-4DA6FE279071}" dt="2021-06-13T21:26:26.369" v="8466" actId="164"/>
          <ac:spMkLst>
            <pc:docMk/>
            <pc:sldMk cId="3497555086" sldId="279"/>
            <ac:spMk id="38" creationId="{EF04E2A1-DD85-4D3C-BA99-2704980086C0}"/>
          </ac:spMkLst>
        </pc:spChg>
        <pc:spChg chg="add mod">
          <ac:chgData name="Huijing" userId="04b36fd3-e72c-4bae-8be9-ff7635ffcece" providerId="ADAL" clId="{6BD37E60-96B0-416D-9E4C-4DA6FE279071}" dt="2021-06-13T21:26:26.369" v="8466" actId="164"/>
          <ac:spMkLst>
            <pc:docMk/>
            <pc:sldMk cId="3497555086" sldId="279"/>
            <ac:spMk id="39" creationId="{97F8008C-06B7-40E2-BA16-19F3F2906053}"/>
          </ac:spMkLst>
        </pc:spChg>
        <pc:spChg chg="add mod">
          <ac:chgData name="Huijing" userId="04b36fd3-e72c-4bae-8be9-ff7635ffcece" providerId="ADAL" clId="{6BD37E60-96B0-416D-9E4C-4DA6FE279071}" dt="2021-06-13T21:26:13.346" v="8463" actId="164"/>
          <ac:spMkLst>
            <pc:docMk/>
            <pc:sldMk cId="3497555086" sldId="279"/>
            <ac:spMk id="52" creationId="{7D4716B4-15BC-450D-9DA6-C30CCAD0C25C}"/>
          </ac:spMkLst>
        </pc:spChg>
        <pc:spChg chg="add mod">
          <ac:chgData name="Huijing" userId="04b36fd3-e72c-4bae-8be9-ff7635ffcece" providerId="ADAL" clId="{6BD37E60-96B0-416D-9E4C-4DA6FE279071}" dt="2021-06-13T21:25:59.559" v="8459" actId="164"/>
          <ac:spMkLst>
            <pc:docMk/>
            <pc:sldMk cId="3497555086" sldId="279"/>
            <ac:spMk id="53" creationId="{73420A5B-5B5B-465A-AAD6-7AAB0426723B}"/>
          </ac:spMkLst>
        </pc:spChg>
        <pc:spChg chg="add mod">
          <ac:chgData name="Huijing" userId="04b36fd3-e72c-4bae-8be9-ff7635ffcece" providerId="ADAL" clId="{6BD37E60-96B0-416D-9E4C-4DA6FE279071}" dt="2021-06-13T21:25:59.559" v="8459" actId="164"/>
          <ac:spMkLst>
            <pc:docMk/>
            <pc:sldMk cId="3497555086" sldId="279"/>
            <ac:spMk id="54" creationId="{A80A2972-2EC6-49F1-8C5B-FA1431C0F9A9}"/>
          </ac:spMkLst>
        </pc:spChg>
        <pc:spChg chg="add mod">
          <ac:chgData name="Huijing" userId="04b36fd3-e72c-4bae-8be9-ff7635ffcece" providerId="ADAL" clId="{6BD37E60-96B0-416D-9E4C-4DA6FE279071}" dt="2021-06-13T21:25:59.559" v="8459" actId="164"/>
          <ac:spMkLst>
            <pc:docMk/>
            <pc:sldMk cId="3497555086" sldId="279"/>
            <ac:spMk id="55" creationId="{0AD0ED4E-8556-4785-9865-8413C2FDCE62}"/>
          </ac:spMkLst>
        </pc:spChg>
        <pc:spChg chg="add mod">
          <ac:chgData name="Huijing" userId="04b36fd3-e72c-4bae-8be9-ff7635ffcece" providerId="ADAL" clId="{6BD37E60-96B0-416D-9E4C-4DA6FE279071}" dt="2021-06-13T21:47:05.236" v="8796" actId="20577"/>
          <ac:spMkLst>
            <pc:docMk/>
            <pc:sldMk cId="3497555086" sldId="279"/>
            <ac:spMk id="65" creationId="{A0907F85-752E-4A2F-B63F-83084F7C384E}"/>
          </ac:spMkLst>
        </pc:spChg>
        <pc:spChg chg="add mod">
          <ac:chgData name="Huijing" userId="04b36fd3-e72c-4bae-8be9-ff7635ffcece" providerId="ADAL" clId="{6BD37E60-96B0-416D-9E4C-4DA6FE279071}" dt="2021-06-13T21:47:02.785" v="8792" actId="1076"/>
          <ac:spMkLst>
            <pc:docMk/>
            <pc:sldMk cId="3497555086" sldId="279"/>
            <ac:spMk id="66" creationId="{A69CB2A4-8385-4D38-94BB-5798F28FA62B}"/>
          </ac:spMkLst>
        </pc:spChg>
        <pc:grpChg chg="add mod">
          <ac:chgData name="Huijing" userId="04b36fd3-e72c-4bae-8be9-ff7635ffcece" providerId="ADAL" clId="{6BD37E60-96B0-416D-9E4C-4DA6FE279071}" dt="2021-06-13T21:27:36.329" v="8475" actId="1076"/>
          <ac:grpSpMkLst>
            <pc:docMk/>
            <pc:sldMk cId="3497555086" sldId="279"/>
            <ac:grpSpMk id="29" creationId="{B460FA07-966E-4015-BB51-255D5808FAF2}"/>
          </ac:grpSpMkLst>
        </pc:grpChg>
        <pc:grpChg chg="add del mod">
          <ac:chgData name="Huijing" userId="04b36fd3-e72c-4bae-8be9-ff7635ffcece" providerId="ADAL" clId="{6BD37E60-96B0-416D-9E4C-4DA6FE279071}" dt="2021-06-13T21:18:05.471" v="8370" actId="165"/>
          <ac:grpSpMkLst>
            <pc:docMk/>
            <pc:sldMk cId="3497555086" sldId="279"/>
            <ac:grpSpMk id="30" creationId="{0E516185-DCD3-4D23-8836-55E6493A8F66}"/>
          </ac:grpSpMkLst>
        </pc:grpChg>
        <pc:grpChg chg="del mod topLvl">
          <ac:chgData name="Huijing" userId="04b36fd3-e72c-4bae-8be9-ff7635ffcece" providerId="ADAL" clId="{6BD37E60-96B0-416D-9E4C-4DA6FE279071}" dt="2021-06-13T21:18:31.416" v="8375" actId="165"/>
          <ac:grpSpMkLst>
            <pc:docMk/>
            <pc:sldMk cId="3497555086" sldId="279"/>
            <ac:grpSpMk id="50" creationId="{83F4FED2-E7D4-490A-95BF-CB0208145644}"/>
          </ac:grpSpMkLst>
        </pc:grpChg>
        <pc:grpChg chg="mod">
          <ac:chgData name="Huijing" userId="04b36fd3-e72c-4bae-8be9-ff7635ffcece" providerId="ADAL" clId="{6BD37E60-96B0-416D-9E4C-4DA6FE279071}" dt="2021-06-13T21:13:09.685" v="8321" actId="164"/>
          <ac:grpSpMkLst>
            <pc:docMk/>
            <pc:sldMk cId="3497555086" sldId="279"/>
            <ac:grpSpMk id="51" creationId="{1A1DE83F-1F71-4DC2-A132-09868E4F6F22}"/>
          </ac:grpSpMkLst>
        </pc:grpChg>
        <pc:grpChg chg="add mod">
          <ac:chgData name="Huijing" userId="04b36fd3-e72c-4bae-8be9-ff7635ffcece" providerId="ADAL" clId="{6BD37E60-96B0-416D-9E4C-4DA6FE279071}" dt="2021-06-13T21:26:13.346" v="8463" actId="164"/>
          <ac:grpSpMkLst>
            <pc:docMk/>
            <pc:sldMk cId="3497555086" sldId="279"/>
            <ac:grpSpMk id="60" creationId="{C6139881-0727-40F2-B13A-985DC14E68F1}"/>
          </ac:grpSpMkLst>
        </pc:grpChg>
        <pc:grpChg chg="add mod">
          <ac:chgData name="Huijing" userId="04b36fd3-e72c-4bae-8be9-ff7635ffcece" providerId="ADAL" clId="{6BD37E60-96B0-416D-9E4C-4DA6FE279071}" dt="2021-06-13T21:27:52.753" v="8478" actId="1076"/>
          <ac:grpSpMkLst>
            <pc:docMk/>
            <pc:sldMk cId="3497555086" sldId="279"/>
            <ac:grpSpMk id="61" creationId="{37AA48BC-8EA8-41C7-B552-CBE5C32F0197}"/>
          </ac:grpSpMkLst>
        </pc:grpChg>
        <pc:grpChg chg="add mod">
          <ac:chgData name="Huijing" userId="04b36fd3-e72c-4bae-8be9-ff7635ffcece" providerId="ADAL" clId="{6BD37E60-96B0-416D-9E4C-4DA6FE279071}" dt="2021-06-13T21:27:56.057" v="8480" actId="1076"/>
          <ac:grpSpMkLst>
            <pc:docMk/>
            <pc:sldMk cId="3497555086" sldId="279"/>
            <ac:grpSpMk id="62" creationId="{6B4A5AFD-19E0-4596-8151-8674B967AD36}"/>
          </ac:grpSpMkLst>
        </pc:grpChg>
        <pc:picChg chg="mod topLvl">
          <ac:chgData name="Huijing" userId="04b36fd3-e72c-4bae-8be9-ff7635ffcece" providerId="ADAL" clId="{6BD37E60-96B0-416D-9E4C-4DA6FE279071}" dt="2021-06-13T21:25:59.559" v="8459" actId="164"/>
          <ac:picMkLst>
            <pc:docMk/>
            <pc:sldMk cId="3497555086" sldId="279"/>
            <ac:picMk id="15" creationId="{4E3E0749-7D0D-409C-918C-5A5BFAF4E4C7}"/>
          </ac:picMkLst>
        </pc:picChg>
        <pc:picChg chg="del mod">
          <ac:chgData name="Huijing" userId="04b36fd3-e72c-4bae-8be9-ff7635ffcece" providerId="ADAL" clId="{6BD37E60-96B0-416D-9E4C-4DA6FE279071}" dt="2021-06-13T21:11:55.347" v="8318" actId="478"/>
          <ac:picMkLst>
            <pc:docMk/>
            <pc:sldMk cId="3497555086" sldId="279"/>
            <ac:picMk id="21" creationId="{D4B4643C-9540-4A57-A52B-EB1CE089C5B8}"/>
          </ac:picMkLst>
        </pc:picChg>
        <pc:picChg chg="add mod">
          <ac:chgData name="Huijing" userId="04b36fd3-e72c-4bae-8be9-ff7635ffcece" providerId="ADAL" clId="{6BD37E60-96B0-416D-9E4C-4DA6FE279071}" dt="2021-06-13T21:26:26.369" v="8466" actId="164"/>
          <ac:picMkLst>
            <pc:docMk/>
            <pc:sldMk cId="3497555086" sldId="279"/>
            <ac:picMk id="32" creationId="{7779E240-ED2F-4312-9F0A-22C6BD6ACB49}"/>
          </ac:picMkLst>
        </pc:picChg>
        <pc:cxnChg chg="del mod">
          <ac:chgData name="Huijing" userId="04b36fd3-e72c-4bae-8be9-ff7635ffcece" providerId="ADAL" clId="{6BD37E60-96B0-416D-9E4C-4DA6FE279071}" dt="2021-06-13T21:27:05.806" v="8472" actId="478"/>
          <ac:cxnSpMkLst>
            <pc:docMk/>
            <pc:sldMk cId="3497555086" sldId="279"/>
            <ac:cxnSpMk id="8" creationId="{6BF124D4-3A96-4CF9-92C0-AA6D50FB3FC8}"/>
          </ac:cxnSpMkLst>
        </pc:cxnChg>
        <pc:cxnChg chg="del mod">
          <ac:chgData name="Huijing" userId="04b36fd3-e72c-4bae-8be9-ff7635ffcece" providerId="ADAL" clId="{6BD37E60-96B0-416D-9E4C-4DA6FE279071}" dt="2021-06-13T21:27:05.806" v="8472" actId="478"/>
          <ac:cxnSpMkLst>
            <pc:docMk/>
            <pc:sldMk cId="3497555086" sldId="279"/>
            <ac:cxnSpMk id="9" creationId="{9182157F-DBC7-4DD8-9202-23646033052F}"/>
          </ac:cxnSpMkLst>
        </pc:cxnChg>
        <pc:cxnChg chg="add mod topLvl">
          <ac:chgData name="Huijing" userId="04b36fd3-e72c-4bae-8be9-ff7635ffcece" providerId="ADAL" clId="{6BD37E60-96B0-416D-9E4C-4DA6FE279071}" dt="2021-06-13T21:25:59.559" v="8459" actId="164"/>
          <ac:cxnSpMkLst>
            <pc:docMk/>
            <pc:sldMk cId="3497555086" sldId="279"/>
            <ac:cxnSpMk id="10" creationId="{22AB8E1E-B585-4E03-8E5C-8A0715C0621F}"/>
          </ac:cxnSpMkLst>
        </pc:cxnChg>
        <pc:cxnChg chg="add mod topLvl">
          <ac:chgData name="Huijing" userId="04b36fd3-e72c-4bae-8be9-ff7635ffcece" providerId="ADAL" clId="{6BD37E60-96B0-416D-9E4C-4DA6FE279071}" dt="2021-06-13T21:25:59.559" v="8459" actId="164"/>
          <ac:cxnSpMkLst>
            <pc:docMk/>
            <pc:sldMk cId="3497555086" sldId="279"/>
            <ac:cxnSpMk id="25" creationId="{64B0FBBB-0C7C-4344-B72D-109C1A095D4A}"/>
          </ac:cxnSpMkLst>
        </pc:cxnChg>
        <pc:cxnChg chg="add mod topLvl">
          <ac:chgData name="Huijing" userId="04b36fd3-e72c-4bae-8be9-ff7635ffcece" providerId="ADAL" clId="{6BD37E60-96B0-416D-9E4C-4DA6FE279071}" dt="2021-06-13T21:25:59.559" v="8459" actId="164"/>
          <ac:cxnSpMkLst>
            <pc:docMk/>
            <pc:sldMk cId="3497555086" sldId="279"/>
            <ac:cxnSpMk id="26" creationId="{142DD967-CD2A-4CFB-9FCF-3AE300EF2311}"/>
          </ac:cxnSpMkLst>
        </pc:cxnChg>
        <pc:cxnChg chg="add mod topLvl">
          <ac:chgData name="Huijing" userId="04b36fd3-e72c-4bae-8be9-ff7635ffcece" providerId="ADAL" clId="{6BD37E60-96B0-416D-9E4C-4DA6FE279071}" dt="2021-06-13T21:25:59.559" v="8459" actId="164"/>
          <ac:cxnSpMkLst>
            <pc:docMk/>
            <pc:sldMk cId="3497555086" sldId="279"/>
            <ac:cxnSpMk id="28" creationId="{FEF1D0FA-2640-47BC-9931-0830F8E1601E}"/>
          </ac:cxnSpMkLst>
        </pc:cxnChg>
        <pc:cxnChg chg="add mod">
          <ac:chgData name="Huijing" userId="04b36fd3-e72c-4bae-8be9-ff7635ffcece" providerId="ADAL" clId="{6BD37E60-96B0-416D-9E4C-4DA6FE279071}" dt="2021-06-13T21:25:59.559" v="8459" actId="164"/>
          <ac:cxnSpMkLst>
            <pc:docMk/>
            <pc:sldMk cId="3497555086" sldId="279"/>
            <ac:cxnSpMk id="40" creationId="{CCCCAC98-732A-439E-B0EA-BCB317E1F64C}"/>
          </ac:cxnSpMkLst>
        </pc:cxnChg>
        <pc:cxnChg chg="add mod">
          <ac:chgData name="Huijing" userId="04b36fd3-e72c-4bae-8be9-ff7635ffcece" providerId="ADAL" clId="{6BD37E60-96B0-416D-9E4C-4DA6FE279071}" dt="2021-06-13T21:25:59.559" v="8459" actId="164"/>
          <ac:cxnSpMkLst>
            <pc:docMk/>
            <pc:sldMk cId="3497555086" sldId="279"/>
            <ac:cxnSpMk id="47" creationId="{3B9041A2-C46A-4000-AE5D-F8C4B58CD1E1}"/>
          </ac:cxnSpMkLst>
        </pc:cxnChg>
        <pc:cxnChg chg="add mod">
          <ac:chgData name="Huijing" userId="04b36fd3-e72c-4bae-8be9-ff7635ffcece" providerId="ADAL" clId="{6BD37E60-96B0-416D-9E4C-4DA6FE279071}" dt="2021-06-13T21:25:59.559" v="8459" actId="164"/>
          <ac:cxnSpMkLst>
            <pc:docMk/>
            <pc:sldMk cId="3497555086" sldId="279"/>
            <ac:cxnSpMk id="48" creationId="{26131E11-4EF5-493F-B83B-07F9F1C9A27A}"/>
          </ac:cxnSpMkLst>
        </pc:cxnChg>
        <pc:cxnChg chg="add mod">
          <ac:chgData name="Huijing" userId="04b36fd3-e72c-4bae-8be9-ff7635ffcece" providerId="ADAL" clId="{6BD37E60-96B0-416D-9E4C-4DA6FE279071}" dt="2021-06-13T21:25:59.559" v="8459" actId="164"/>
          <ac:cxnSpMkLst>
            <pc:docMk/>
            <pc:sldMk cId="3497555086" sldId="279"/>
            <ac:cxnSpMk id="49" creationId="{32AC7D86-81B3-4102-BB65-053280D79407}"/>
          </ac:cxnSpMkLst>
        </pc:cxnChg>
      </pc:sldChg>
      <pc:sldChg chg="addSp delSp modSp add mod">
        <pc:chgData name="Huijing" userId="04b36fd3-e72c-4bae-8be9-ff7635ffcece" providerId="ADAL" clId="{6BD37E60-96B0-416D-9E4C-4DA6FE279071}" dt="2021-06-13T21:59:39.635" v="8983" actId="14100"/>
        <pc:sldMkLst>
          <pc:docMk/>
          <pc:sldMk cId="1136755325" sldId="280"/>
        </pc:sldMkLst>
        <pc:spChg chg="del">
          <ac:chgData name="Huijing" userId="04b36fd3-e72c-4bae-8be9-ff7635ffcece" providerId="ADAL" clId="{6BD37E60-96B0-416D-9E4C-4DA6FE279071}" dt="2021-06-13T21:30:59.483" v="8490" actId="478"/>
          <ac:spMkLst>
            <pc:docMk/>
            <pc:sldMk cId="1136755325" sldId="280"/>
            <ac:spMk id="13" creationId="{63C6D6DC-757D-4462-85C3-A36E4BF00FC6}"/>
          </ac:spMkLst>
        </pc:spChg>
        <pc:spChg chg="del">
          <ac:chgData name="Huijing" userId="04b36fd3-e72c-4bae-8be9-ff7635ffcece" providerId="ADAL" clId="{6BD37E60-96B0-416D-9E4C-4DA6FE279071}" dt="2021-06-13T21:30:57.005" v="8488" actId="478"/>
          <ac:spMkLst>
            <pc:docMk/>
            <pc:sldMk cId="1136755325" sldId="280"/>
            <ac:spMk id="33" creationId="{A956736A-76E3-43EF-9DCE-20D6B3BB6C58}"/>
          </ac:spMkLst>
        </pc:spChg>
        <pc:spChg chg="add mod">
          <ac:chgData name="Huijing" userId="04b36fd3-e72c-4bae-8be9-ff7635ffcece" providerId="ADAL" clId="{6BD37E60-96B0-416D-9E4C-4DA6FE279071}" dt="2021-06-13T21:56:37.682" v="8909" actId="1076"/>
          <ac:spMkLst>
            <pc:docMk/>
            <pc:sldMk cId="1136755325" sldId="280"/>
            <ac:spMk id="41" creationId="{2D4EBA75-7CC0-40AC-922F-F21C535A95FD}"/>
          </ac:spMkLst>
        </pc:spChg>
        <pc:spChg chg="add del mod">
          <ac:chgData name="Huijing" userId="04b36fd3-e72c-4bae-8be9-ff7635ffcece" providerId="ADAL" clId="{6BD37E60-96B0-416D-9E4C-4DA6FE279071}" dt="2021-06-13T21:47:10.996" v="8797" actId="478"/>
          <ac:spMkLst>
            <pc:docMk/>
            <pc:sldMk cId="1136755325" sldId="280"/>
            <ac:spMk id="42" creationId="{2C8ECDBE-DD3D-487A-AF0C-48E2B178810E}"/>
          </ac:spMkLst>
        </pc:spChg>
        <pc:spChg chg="add del mod">
          <ac:chgData name="Huijing" userId="04b36fd3-e72c-4bae-8be9-ff7635ffcece" providerId="ADAL" clId="{6BD37E60-96B0-416D-9E4C-4DA6FE279071}" dt="2021-06-13T21:47:19.578" v="8801" actId="22"/>
          <ac:spMkLst>
            <pc:docMk/>
            <pc:sldMk cId="1136755325" sldId="280"/>
            <ac:spMk id="44" creationId="{E20061D2-7084-48C0-B10C-6630031E31B0}"/>
          </ac:spMkLst>
        </pc:spChg>
        <pc:spChg chg="add del">
          <ac:chgData name="Huijing" userId="04b36fd3-e72c-4bae-8be9-ff7635ffcece" providerId="ADAL" clId="{6BD37E60-96B0-416D-9E4C-4DA6FE279071}" dt="2021-06-13T21:47:21.596" v="8803" actId="22"/>
          <ac:spMkLst>
            <pc:docMk/>
            <pc:sldMk cId="1136755325" sldId="280"/>
            <ac:spMk id="46" creationId="{341444C3-025D-47DA-8213-946522E9AB04}"/>
          </ac:spMkLst>
        </pc:spChg>
        <pc:spChg chg="add mod">
          <ac:chgData name="Huijing" userId="04b36fd3-e72c-4bae-8be9-ff7635ffcece" providerId="ADAL" clId="{6BD37E60-96B0-416D-9E4C-4DA6FE279071}" dt="2021-06-13T21:56:29.874" v="8908" actId="1076"/>
          <ac:spMkLst>
            <pc:docMk/>
            <pc:sldMk cId="1136755325" sldId="280"/>
            <ac:spMk id="50" creationId="{ECBDA67B-BC64-400F-B4D4-F65838AAAD60}"/>
          </ac:spMkLst>
        </pc:spChg>
        <pc:spChg chg="add mod">
          <ac:chgData name="Huijing" userId="04b36fd3-e72c-4bae-8be9-ff7635ffcece" providerId="ADAL" clId="{6BD37E60-96B0-416D-9E4C-4DA6FE279071}" dt="2021-06-13T21:56:29.874" v="8908" actId="1076"/>
          <ac:spMkLst>
            <pc:docMk/>
            <pc:sldMk cId="1136755325" sldId="280"/>
            <ac:spMk id="56" creationId="{BBA0BBAC-C282-4B60-A959-426AA3B64F71}"/>
          </ac:spMkLst>
        </pc:spChg>
        <pc:spChg chg="mod">
          <ac:chgData name="Huijing" userId="04b36fd3-e72c-4bae-8be9-ff7635ffcece" providerId="ADAL" clId="{6BD37E60-96B0-416D-9E4C-4DA6FE279071}" dt="2021-06-13T21:56:18.359" v="8906"/>
          <ac:spMkLst>
            <pc:docMk/>
            <pc:sldMk cId="1136755325" sldId="280"/>
            <ac:spMk id="58" creationId="{0AF927C3-ED61-4D15-9EC8-F76CD1656AE5}"/>
          </ac:spMkLst>
        </pc:spChg>
        <pc:spChg chg="mod">
          <ac:chgData name="Huijing" userId="04b36fd3-e72c-4bae-8be9-ff7635ffcece" providerId="ADAL" clId="{6BD37E60-96B0-416D-9E4C-4DA6FE279071}" dt="2021-06-13T21:56:18.359" v="8906"/>
          <ac:spMkLst>
            <pc:docMk/>
            <pc:sldMk cId="1136755325" sldId="280"/>
            <ac:spMk id="64" creationId="{E5A1F2B8-9BFE-4DFC-96A5-C3B7B9A1397B}"/>
          </ac:spMkLst>
        </pc:spChg>
        <pc:spChg chg="mod">
          <ac:chgData name="Huijing" userId="04b36fd3-e72c-4bae-8be9-ff7635ffcece" providerId="ADAL" clId="{6BD37E60-96B0-416D-9E4C-4DA6FE279071}" dt="2021-06-13T21:56:18.359" v="8906"/>
          <ac:spMkLst>
            <pc:docMk/>
            <pc:sldMk cId="1136755325" sldId="280"/>
            <ac:spMk id="65" creationId="{7F704C92-B417-4F9B-82C9-F11ADF326AE9}"/>
          </ac:spMkLst>
        </pc:spChg>
        <pc:spChg chg="mod">
          <ac:chgData name="Huijing" userId="04b36fd3-e72c-4bae-8be9-ff7635ffcece" providerId="ADAL" clId="{6BD37E60-96B0-416D-9E4C-4DA6FE279071}" dt="2021-06-13T21:56:18.359" v="8906"/>
          <ac:spMkLst>
            <pc:docMk/>
            <pc:sldMk cId="1136755325" sldId="280"/>
            <ac:spMk id="66" creationId="{911A7103-B44A-476D-B6C0-EAF2541B52F2}"/>
          </ac:spMkLst>
        </pc:spChg>
        <pc:spChg chg="mod">
          <ac:chgData name="Huijing" userId="04b36fd3-e72c-4bae-8be9-ff7635ffcece" providerId="ADAL" clId="{6BD37E60-96B0-416D-9E4C-4DA6FE279071}" dt="2021-06-13T21:56:18.359" v="8906"/>
          <ac:spMkLst>
            <pc:docMk/>
            <pc:sldMk cId="1136755325" sldId="280"/>
            <ac:spMk id="67" creationId="{98FA9AAB-E42E-4AEF-9153-7DF17F6A5DEE}"/>
          </ac:spMkLst>
        </pc:spChg>
        <pc:spChg chg="mod">
          <ac:chgData name="Huijing" userId="04b36fd3-e72c-4bae-8be9-ff7635ffcece" providerId="ADAL" clId="{6BD37E60-96B0-416D-9E4C-4DA6FE279071}" dt="2021-06-13T21:56:18.359" v="8906"/>
          <ac:spMkLst>
            <pc:docMk/>
            <pc:sldMk cId="1136755325" sldId="280"/>
            <ac:spMk id="76" creationId="{A3864F29-04DA-47E9-A177-AADEA45FED25}"/>
          </ac:spMkLst>
        </pc:spChg>
        <pc:spChg chg="mod">
          <ac:chgData name="Huijing" userId="04b36fd3-e72c-4bae-8be9-ff7635ffcece" providerId="ADAL" clId="{6BD37E60-96B0-416D-9E4C-4DA6FE279071}" dt="2021-06-13T21:56:18.359" v="8906"/>
          <ac:spMkLst>
            <pc:docMk/>
            <pc:sldMk cId="1136755325" sldId="280"/>
            <ac:spMk id="77" creationId="{FF842A2C-0329-4208-B9DE-615D86DBB772}"/>
          </ac:spMkLst>
        </pc:spChg>
        <pc:spChg chg="mod">
          <ac:chgData name="Huijing" userId="04b36fd3-e72c-4bae-8be9-ff7635ffcece" providerId="ADAL" clId="{6BD37E60-96B0-416D-9E4C-4DA6FE279071}" dt="2021-06-13T21:56:18.359" v="8906"/>
          <ac:spMkLst>
            <pc:docMk/>
            <pc:sldMk cId="1136755325" sldId="280"/>
            <ac:spMk id="78" creationId="{1F3D6411-F5D3-4E3D-8784-93813DA688FF}"/>
          </ac:spMkLst>
        </pc:spChg>
        <pc:spChg chg="add mod">
          <ac:chgData name="Huijing" userId="04b36fd3-e72c-4bae-8be9-ff7635ffcece" providerId="ADAL" clId="{6BD37E60-96B0-416D-9E4C-4DA6FE279071}" dt="2021-06-13T21:59:03.755" v="8975" actId="14100"/>
          <ac:spMkLst>
            <pc:docMk/>
            <pc:sldMk cId="1136755325" sldId="280"/>
            <ac:spMk id="79" creationId="{750A9089-7085-4FD4-93FB-935C0C91DA72}"/>
          </ac:spMkLst>
        </pc:spChg>
        <pc:grpChg chg="del">
          <ac:chgData name="Huijing" userId="04b36fd3-e72c-4bae-8be9-ff7635ffcece" providerId="ADAL" clId="{6BD37E60-96B0-416D-9E4C-4DA6FE279071}" dt="2021-06-13T21:30:57.959" v="8489" actId="478"/>
          <ac:grpSpMkLst>
            <pc:docMk/>
            <pc:sldMk cId="1136755325" sldId="280"/>
            <ac:grpSpMk id="29" creationId="{B460FA07-966E-4015-BB51-255D5808FAF2}"/>
          </ac:grpSpMkLst>
        </pc:grpChg>
        <pc:grpChg chg="add mod">
          <ac:chgData name="Huijing" userId="04b36fd3-e72c-4bae-8be9-ff7635ffcece" providerId="ADAL" clId="{6BD37E60-96B0-416D-9E4C-4DA6FE279071}" dt="2021-06-13T21:56:18.359" v="8906"/>
          <ac:grpSpMkLst>
            <pc:docMk/>
            <pc:sldMk cId="1136755325" sldId="280"/>
            <ac:grpSpMk id="57" creationId="{7CDDFBBA-2B7D-43F1-9A16-E7836A26F0F7}"/>
          </ac:grpSpMkLst>
        </pc:grpChg>
        <pc:grpChg chg="mod">
          <ac:chgData name="Huijing" userId="04b36fd3-e72c-4bae-8be9-ff7635ffcece" providerId="ADAL" clId="{6BD37E60-96B0-416D-9E4C-4DA6FE279071}" dt="2021-06-13T21:56:18.359" v="8906"/>
          <ac:grpSpMkLst>
            <pc:docMk/>
            <pc:sldMk cId="1136755325" sldId="280"/>
            <ac:grpSpMk id="59" creationId="{7ACB1830-0442-4474-BB3E-BDAAC328175E}"/>
          </ac:grpSpMkLst>
        </pc:grpChg>
        <pc:grpChg chg="del mod">
          <ac:chgData name="Huijing" userId="04b36fd3-e72c-4bae-8be9-ff7635ffcece" providerId="ADAL" clId="{6BD37E60-96B0-416D-9E4C-4DA6FE279071}" dt="2021-06-13T21:56:18.106" v="8905" actId="478"/>
          <ac:grpSpMkLst>
            <pc:docMk/>
            <pc:sldMk cId="1136755325" sldId="280"/>
            <ac:grpSpMk id="61" creationId="{37AA48BC-8EA8-41C7-B552-CBE5C32F0197}"/>
          </ac:grpSpMkLst>
        </pc:grpChg>
        <pc:grpChg chg="del">
          <ac:chgData name="Huijing" userId="04b36fd3-e72c-4bae-8be9-ff7635ffcece" providerId="ADAL" clId="{6BD37E60-96B0-416D-9E4C-4DA6FE279071}" dt="2021-06-13T21:30:55.255" v="8487" actId="478"/>
          <ac:grpSpMkLst>
            <pc:docMk/>
            <pc:sldMk cId="1136755325" sldId="280"/>
            <ac:grpSpMk id="62" creationId="{6B4A5AFD-19E0-4596-8151-8674B967AD36}"/>
          </ac:grpSpMkLst>
        </pc:grpChg>
        <pc:picChg chg="add mod">
          <ac:chgData name="Huijing" userId="04b36fd3-e72c-4bae-8be9-ff7635ffcece" providerId="ADAL" clId="{6BD37E60-96B0-416D-9E4C-4DA6FE279071}" dt="2021-06-13T21:56:22.267" v="8907" actId="1076"/>
          <ac:picMkLst>
            <pc:docMk/>
            <pc:sldMk cId="1136755325" sldId="280"/>
            <ac:picMk id="6" creationId="{5CCB5BE2-A49D-44D2-846C-AB303EB0A39A}"/>
          </ac:picMkLst>
        </pc:picChg>
        <pc:picChg chg="mod">
          <ac:chgData name="Huijing" userId="04b36fd3-e72c-4bae-8be9-ff7635ffcece" providerId="ADAL" clId="{6BD37E60-96B0-416D-9E4C-4DA6FE279071}" dt="2021-06-13T21:56:18.359" v="8906"/>
          <ac:picMkLst>
            <pc:docMk/>
            <pc:sldMk cId="1136755325" sldId="280"/>
            <ac:picMk id="63" creationId="{BB1FF7D6-E206-48EA-813B-A8CBE94C8A7D}"/>
          </ac:picMkLst>
        </pc:picChg>
        <pc:cxnChg chg="add del mod">
          <ac:chgData name="Huijing" userId="04b36fd3-e72c-4bae-8be9-ff7635ffcece" providerId="ADAL" clId="{6BD37E60-96B0-416D-9E4C-4DA6FE279071}" dt="2021-06-13T21:59:23.026" v="8978" actId="478"/>
          <ac:cxnSpMkLst>
            <pc:docMk/>
            <pc:sldMk cId="1136755325" sldId="280"/>
            <ac:cxnSpMk id="14" creationId="{BA3819F7-8798-40F1-A049-CD8B53E2FB03}"/>
          </ac:cxnSpMkLst>
        </pc:cxnChg>
        <pc:cxnChg chg="mod">
          <ac:chgData name="Huijing" userId="04b36fd3-e72c-4bae-8be9-ff7635ffcece" providerId="ADAL" clId="{6BD37E60-96B0-416D-9E4C-4DA6FE279071}" dt="2021-06-13T21:56:18.359" v="8906"/>
          <ac:cxnSpMkLst>
            <pc:docMk/>
            <pc:sldMk cId="1136755325" sldId="280"/>
            <ac:cxnSpMk id="68" creationId="{8A35B47C-5BC6-42A7-B5BE-45262798F7B5}"/>
          </ac:cxnSpMkLst>
        </pc:cxnChg>
        <pc:cxnChg chg="mod">
          <ac:chgData name="Huijing" userId="04b36fd3-e72c-4bae-8be9-ff7635ffcece" providerId="ADAL" clId="{6BD37E60-96B0-416D-9E4C-4DA6FE279071}" dt="2021-06-13T21:56:18.359" v="8906"/>
          <ac:cxnSpMkLst>
            <pc:docMk/>
            <pc:sldMk cId="1136755325" sldId="280"/>
            <ac:cxnSpMk id="69" creationId="{53264C02-8828-48F7-ABDD-65393014B9D7}"/>
          </ac:cxnSpMkLst>
        </pc:cxnChg>
        <pc:cxnChg chg="mod">
          <ac:chgData name="Huijing" userId="04b36fd3-e72c-4bae-8be9-ff7635ffcece" providerId="ADAL" clId="{6BD37E60-96B0-416D-9E4C-4DA6FE279071}" dt="2021-06-13T21:56:18.359" v="8906"/>
          <ac:cxnSpMkLst>
            <pc:docMk/>
            <pc:sldMk cId="1136755325" sldId="280"/>
            <ac:cxnSpMk id="70" creationId="{19780D8A-4673-439C-96FE-24BBF76B1B83}"/>
          </ac:cxnSpMkLst>
        </pc:cxnChg>
        <pc:cxnChg chg="mod">
          <ac:chgData name="Huijing" userId="04b36fd3-e72c-4bae-8be9-ff7635ffcece" providerId="ADAL" clId="{6BD37E60-96B0-416D-9E4C-4DA6FE279071}" dt="2021-06-13T21:56:18.359" v="8906"/>
          <ac:cxnSpMkLst>
            <pc:docMk/>
            <pc:sldMk cId="1136755325" sldId="280"/>
            <ac:cxnSpMk id="71" creationId="{E4F5F6CC-8A4D-45DA-BA63-7D225E06DB8A}"/>
          </ac:cxnSpMkLst>
        </pc:cxnChg>
        <pc:cxnChg chg="mod">
          <ac:chgData name="Huijing" userId="04b36fd3-e72c-4bae-8be9-ff7635ffcece" providerId="ADAL" clId="{6BD37E60-96B0-416D-9E4C-4DA6FE279071}" dt="2021-06-13T21:56:18.359" v="8906"/>
          <ac:cxnSpMkLst>
            <pc:docMk/>
            <pc:sldMk cId="1136755325" sldId="280"/>
            <ac:cxnSpMk id="72" creationId="{888CE6DB-1484-4B82-8963-6E6F8E795AC1}"/>
          </ac:cxnSpMkLst>
        </pc:cxnChg>
        <pc:cxnChg chg="mod">
          <ac:chgData name="Huijing" userId="04b36fd3-e72c-4bae-8be9-ff7635ffcece" providerId="ADAL" clId="{6BD37E60-96B0-416D-9E4C-4DA6FE279071}" dt="2021-06-13T21:56:18.359" v="8906"/>
          <ac:cxnSpMkLst>
            <pc:docMk/>
            <pc:sldMk cId="1136755325" sldId="280"/>
            <ac:cxnSpMk id="73" creationId="{DFF57249-2D98-4519-8975-9DDCC1E89822}"/>
          </ac:cxnSpMkLst>
        </pc:cxnChg>
        <pc:cxnChg chg="mod">
          <ac:chgData name="Huijing" userId="04b36fd3-e72c-4bae-8be9-ff7635ffcece" providerId="ADAL" clId="{6BD37E60-96B0-416D-9E4C-4DA6FE279071}" dt="2021-06-13T21:56:18.359" v="8906"/>
          <ac:cxnSpMkLst>
            <pc:docMk/>
            <pc:sldMk cId="1136755325" sldId="280"/>
            <ac:cxnSpMk id="74" creationId="{D93C204E-1F5C-4A81-B8EB-C53B82F04C3E}"/>
          </ac:cxnSpMkLst>
        </pc:cxnChg>
        <pc:cxnChg chg="mod">
          <ac:chgData name="Huijing" userId="04b36fd3-e72c-4bae-8be9-ff7635ffcece" providerId="ADAL" clId="{6BD37E60-96B0-416D-9E4C-4DA6FE279071}" dt="2021-06-13T21:56:18.359" v="8906"/>
          <ac:cxnSpMkLst>
            <pc:docMk/>
            <pc:sldMk cId="1136755325" sldId="280"/>
            <ac:cxnSpMk id="75" creationId="{6862CF49-C5D8-4B86-AC45-99EA982ECC11}"/>
          </ac:cxnSpMkLst>
        </pc:cxnChg>
        <pc:cxnChg chg="add mod">
          <ac:chgData name="Huijing" userId="04b36fd3-e72c-4bae-8be9-ff7635ffcece" providerId="ADAL" clId="{6BD37E60-96B0-416D-9E4C-4DA6FE279071}" dt="2021-06-13T21:59:08.939" v="8976" actId="14100"/>
          <ac:cxnSpMkLst>
            <pc:docMk/>
            <pc:sldMk cId="1136755325" sldId="280"/>
            <ac:cxnSpMk id="80" creationId="{485B4416-35EE-44A8-8434-6B75C807DD37}"/>
          </ac:cxnSpMkLst>
        </pc:cxnChg>
        <pc:cxnChg chg="add mod">
          <ac:chgData name="Huijing" userId="04b36fd3-e72c-4bae-8be9-ff7635ffcece" providerId="ADAL" clId="{6BD37E60-96B0-416D-9E4C-4DA6FE279071}" dt="2021-06-13T21:59:39.635" v="8983" actId="14100"/>
          <ac:cxnSpMkLst>
            <pc:docMk/>
            <pc:sldMk cId="1136755325" sldId="280"/>
            <ac:cxnSpMk id="82" creationId="{4E5E4F3B-BD34-42AA-B88C-E162CF28FB62}"/>
          </ac:cxnSpMkLst>
        </pc:cxnChg>
      </pc:sldChg>
      <pc:sldChg chg="addSp delSp modSp add mod">
        <pc:chgData name="Huijing" userId="04b36fd3-e72c-4bae-8be9-ff7635ffcece" providerId="ADAL" clId="{6BD37E60-96B0-416D-9E4C-4DA6FE279071}" dt="2021-06-13T22:41:48.751" v="9163" actId="20577"/>
        <pc:sldMkLst>
          <pc:docMk/>
          <pc:sldMk cId="1561193725" sldId="281"/>
        </pc:sldMkLst>
        <pc:spChg chg="mod">
          <ac:chgData name="Huijing" userId="04b36fd3-e72c-4bae-8be9-ff7635ffcece" providerId="ADAL" clId="{6BD37E60-96B0-416D-9E4C-4DA6FE279071}" dt="2021-06-13T22:00:33.515" v="9012" actId="14100"/>
          <ac:spMkLst>
            <pc:docMk/>
            <pc:sldMk cId="1561193725" sldId="281"/>
            <ac:spMk id="4" creationId="{D03BEC32-BEB2-42CD-A16A-F9D29459360C}"/>
          </ac:spMkLst>
        </pc:spChg>
        <pc:spChg chg="add mod">
          <ac:chgData name="Huijing" userId="04b36fd3-e72c-4bae-8be9-ff7635ffcece" providerId="ADAL" clId="{6BD37E60-96B0-416D-9E4C-4DA6FE279071}" dt="2021-06-13T22:41:48.751" v="9163" actId="20577"/>
          <ac:spMkLst>
            <pc:docMk/>
            <pc:sldMk cId="1561193725" sldId="281"/>
            <ac:spMk id="32" creationId="{86F195F7-0A32-406D-9362-19788BA414A3}"/>
          </ac:spMkLst>
        </pc:spChg>
        <pc:spChg chg="del">
          <ac:chgData name="Huijing" userId="04b36fd3-e72c-4bae-8be9-ff7635ffcece" providerId="ADAL" clId="{6BD37E60-96B0-416D-9E4C-4DA6FE279071}" dt="2021-06-13T22:00:40.880" v="9013" actId="478"/>
          <ac:spMkLst>
            <pc:docMk/>
            <pc:sldMk cId="1561193725" sldId="281"/>
            <ac:spMk id="41" creationId="{2D4EBA75-7CC0-40AC-922F-F21C535A95FD}"/>
          </ac:spMkLst>
        </pc:spChg>
        <pc:spChg chg="del">
          <ac:chgData name="Huijing" userId="04b36fd3-e72c-4bae-8be9-ff7635ffcece" providerId="ADAL" clId="{6BD37E60-96B0-416D-9E4C-4DA6FE279071}" dt="2021-06-13T22:00:41.998" v="9014" actId="478"/>
          <ac:spMkLst>
            <pc:docMk/>
            <pc:sldMk cId="1561193725" sldId="281"/>
            <ac:spMk id="50" creationId="{ECBDA67B-BC64-400F-B4D4-F65838AAAD60}"/>
          </ac:spMkLst>
        </pc:spChg>
        <pc:spChg chg="del">
          <ac:chgData name="Huijing" userId="04b36fd3-e72c-4bae-8be9-ff7635ffcece" providerId="ADAL" clId="{6BD37E60-96B0-416D-9E4C-4DA6FE279071}" dt="2021-06-13T22:00:44.099" v="9015" actId="478"/>
          <ac:spMkLst>
            <pc:docMk/>
            <pc:sldMk cId="1561193725" sldId="281"/>
            <ac:spMk id="56" creationId="{BBA0BBAC-C282-4B60-A959-426AA3B64F71}"/>
          </ac:spMkLst>
        </pc:spChg>
        <pc:spChg chg="mod">
          <ac:chgData name="Huijing" userId="04b36fd3-e72c-4bae-8be9-ff7635ffcece" providerId="ADAL" clId="{6BD37E60-96B0-416D-9E4C-4DA6FE279071}" dt="2021-06-13T22:32:12.443" v="9151" actId="1076"/>
          <ac:spMkLst>
            <pc:docMk/>
            <pc:sldMk cId="1561193725" sldId="281"/>
            <ac:spMk id="79" creationId="{750A9089-7085-4FD4-93FB-935C0C91DA72}"/>
          </ac:spMkLst>
        </pc:spChg>
        <pc:grpChg chg="del">
          <ac:chgData name="Huijing" userId="04b36fd3-e72c-4bae-8be9-ff7635ffcece" providerId="ADAL" clId="{6BD37E60-96B0-416D-9E4C-4DA6FE279071}" dt="2021-06-13T22:00:45.893" v="9016" actId="478"/>
          <ac:grpSpMkLst>
            <pc:docMk/>
            <pc:sldMk cId="1561193725" sldId="281"/>
            <ac:grpSpMk id="57" creationId="{7CDDFBBA-2B7D-43F1-9A16-E7836A26F0F7}"/>
          </ac:grpSpMkLst>
        </pc:grpChg>
        <pc:picChg chg="add del mod">
          <ac:chgData name="Huijing" userId="04b36fd3-e72c-4bae-8be9-ff7635ffcece" providerId="ADAL" clId="{6BD37E60-96B0-416D-9E4C-4DA6FE279071}" dt="2021-06-13T22:31:02.544" v="9131" actId="478"/>
          <ac:picMkLst>
            <pc:docMk/>
            <pc:sldMk cId="1561193725" sldId="281"/>
            <ac:picMk id="5" creationId="{DD7E3EDC-061F-4E20-A4F7-B47F379DA82C}"/>
          </ac:picMkLst>
        </pc:picChg>
        <pc:picChg chg="add mod">
          <ac:chgData name="Huijing" userId="04b36fd3-e72c-4bae-8be9-ff7635ffcece" providerId="ADAL" clId="{6BD37E60-96B0-416D-9E4C-4DA6FE279071}" dt="2021-06-13T22:31:45.563" v="9140" actId="14100"/>
          <ac:picMkLst>
            <pc:docMk/>
            <pc:sldMk cId="1561193725" sldId="281"/>
            <ac:picMk id="8" creationId="{F03AA0F6-45E4-488C-B68B-0122BD3E5204}"/>
          </ac:picMkLst>
        </pc:picChg>
        <pc:cxnChg chg="mod">
          <ac:chgData name="Huijing" userId="04b36fd3-e72c-4bae-8be9-ff7635ffcece" providerId="ADAL" clId="{6BD37E60-96B0-416D-9E4C-4DA6FE279071}" dt="2021-06-13T22:32:12.443" v="9151" actId="1076"/>
          <ac:cxnSpMkLst>
            <pc:docMk/>
            <pc:sldMk cId="1561193725" sldId="281"/>
            <ac:cxnSpMk id="80" creationId="{485B4416-35EE-44A8-8434-6B75C807DD37}"/>
          </ac:cxnSpMkLst>
        </pc:cxnChg>
        <pc:cxnChg chg="mod">
          <ac:chgData name="Huijing" userId="04b36fd3-e72c-4bae-8be9-ff7635ffcece" providerId="ADAL" clId="{6BD37E60-96B0-416D-9E4C-4DA6FE279071}" dt="2021-06-13T22:32:12.443" v="9151" actId="1076"/>
          <ac:cxnSpMkLst>
            <pc:docMk/>
            <pc:sldMk cId="1561193725" sldId="281"/>
            <ac:cxnSpMk id="82" creationId="{4E5E4F3B-BD34-42AA-B88C-E162CF28FB62}"/>
          </ac:cxnSpMkLst>
        </pc:cxnChg>
      </pc:sldChg>
      <pc:sldChg chg="addSp delSp modSp add mod">
        <pc:chgData name="Huijing" userId="04b36fd3-e72c-4bae-8be9-ff7635ffcece" providerId="ADAL" clId="{6BD37E60-96B0-416D-9E4C-4DA6FE279071}" dt="2021-06-16T10:24:35.144" v="9269" actId="1076"/>
        <pc:sldMkLst>
          <pc:docMk/>
          <pc:sldMk cId="1247250661" sldId="282"/>
        </pc:sldMkLst>
        <pc:spChg chg="mod">
          <ac:chgData name="Huijing" userId="04b36fd3-e72c-4bae-8be9-ff7635ffcece" providerId="ADAL" clId="{6BD37E60-96B0-416D-9E4C-4DA6FE279071}" dt="2021-06-16T10:19:05.522" v="9184"/>
          <ac:spMkLst>
            <pc:docMk/>
            <pc:sldMk cId="1247250661" sldId="282"/>
            <ac:spMk id="13" creationId="{3B14BBB4-F63A-41AF-BDA3-2E3CED1EF917}"/>
          </ac:spMkLst>
        </pc:spChg>
        <pc:spChg chg="mod">
          <ac:chgData name="Huijing" userId="04b36fd3-e72c-4bae-8be9-ff7635ffcece" providerId="ADAL" clId="{6BD37E60-96B0-416D-9E4C-4DA6FE279071}" dt="2021-06-16T10:19:05.522" v="9184"/>
          <ac:spMkLst>
            <pc:docMk/>
            <pc:sldMk cId="1247250661" sldId="282"/>
            <ac:spMk id="14" creationId="{F3A1C6FC-089F-4089-BECD-884CD2DD3682}"/>
          </ac:spMkLst>
        </pc:spChg>
        <pc:spChg chg="mod">
          <ac:chgData name="Huijing" userId="04b36fd3-e72c-4bae-8be9-ff7635ffcece" providerId="ADAL" clId="{6BD37E60-96B0-416D-9E4C-4DA6FE279071}" dt="2021-06-16T10:19:05.522" v="9184"/>
          <ac:spMkLst>
            <pc:docMk/>
            <pc:sldMk cId="1247250661" sldId="282"/>
            <ac:spMk id="15" creationId="{27D8D0E0-4933-4829-B031-CE44EB7BA14D}"/>
          </ac:spMkLst>
        </pc:spChg>
        <pc:spChg chg="mod">
          <ac:chgData name="Huijing" userId="04b36fd3-e72c-4bae-8be9-ff7635ffcece" providerId="ADAL" clId="{6BD37E60-96B0-416D-9E4C-4DA6FE279071}" dt="2021-06-16T10:19:05.522" v="9184"/>
          <ac:spMkLst>
            <pc:docMk/>
            <pc:sldMk cId="1247250661" sldId="282"/>
            <ac:spMk id="16" creationId="{D2A18EF7-AC13-47B0-A75E-66773556B527}"/>
          </ac:spMkLst>
        </pc:spChg>
        <pc:spChg chg="add mod">
          <ac:chgData name="Huijing" userId="04b36fd3-e72c-4bae-8be9-ff7635ffcece" providerId="ADAL" clId="{6BD37E60-96B0-416D-9E4C-4DA6FE279071}" dt="2021-06-16T10:24:35.144" v="9269" actId="1076"/>
          <ac:spMkLst>
            <pc:docMk/>
            <pc:sldMk cId="1247250661" sldId="282"/>
            <ac:spMk id="17" creationId="{EDF57304-701C-468D-879D-8BF12E85B2B9}"/>
          </ac:spMkLst>
        </pc:spChg>
        <pc:spChg chg="add mod">
          <ac:chgData name="Huijing" userId="04b36fd3-e72c-4bae-8be9-ff7635ffcece" providerId="ADAL" clId="{6BD37E60-96B0-416D-9E4C-4DA6FE279071}" dt="2021-06-16T10:24:35.144" v="9269" actId="1076"/>
          <ac:spMkLst>
            <pc:docMk/>
            <pc:sldMk cId="1247250661" sldId="282"/>
            <ac:spMk id="20" creationId="{3E78327D-4D66-46FA-A7A4-7C23888D1193}"/>
          </ac:spMkLst>
        </pc:spChg>
        <pc:spChg chg="del">
          <ac:chgData name="Huijing" userId="04b36fd3-e72c-4bae-8be9-ff7635ffcece" providerId="ADAL" clId="{6BD37E60-96B0-416D-9E4C-4DA6FE279071}" dt="2021-06-16T10:18:27.845" v="9181" actId="478"/>
          <ac:spMkLst>
            <pc:docMk/>
            <pc:sldMk cId="1247250661" sldId="282"/>
            <ac:spMk id="32" creationId="{86F195F7-0A32-406D-9362-19788BA414A3}"/>
          </ac:spMkLst>
        </pc:spChg>
        <pc:spChg chg="del">
          <ac:chgData name="Huijing" userId="04b36fd3-e72c-4bae-8be9-ff7635ffcece" providerId="ADAL" clId="{6BD37E60-96B0-416D-9E4C-4DA6FE279071}" dt="2021-06-16T10:18:20.320" v="9179" actId="478"/>
          <ac:spMkLst>
            <pc:docMk/>
            <pc:sldMk cId="1247250661" sldId="282"/>
            <ac:spMk id="79" creationId="{750A9089-7085-4FD4-93FB-935C0C91DA72}"/>
          </ac:spMkLst>
        </pc:spChg>
        <pc:grpChg chg="add del mod">
          <ac:chgData name="Huijing" userId="04b36fd3-e72c-4bae-8be9-ff7635ffcece" providerId="ADAL" clId="{6BD37E60-96B0-416D-9E4C-4DA6FE279071}" dt="2021-06-16T10:24:14.614" v="9261" actId="21"/>
          <ac:grpSpMkLst>
            <pc:docMk/>
            <pc:sldMk cId="1247250661" sldId="282"/>
            <ac:grpSpMk id="11" creationId="{F56ED045-31DC-4CB7-817F-D4B314E471F0}"/>
          </ac:grpSpMkLst>
        </pc:grpChg>
        <pc:picChg chg="add mod">
          <ac:chgData name="Huijing" userId="04b36fd3-e72c-4bae-8be9-ff7635ffcece" providerId="ADAL" clId="{6BD37E60-96B0-416D-9E4C-4DA6FE279071}" dt="2021-06-16T10:24:35.144" v="9269" actId="1076"/>
          <ac:picMkLst>
            <pc:docMk/>
            <pc:sldMk cId="1247250661" sldId="282"/>
            <ac:picMk id="5" creationId="{21B816D1-C83D-45CE-B560-B066825E47BC}"/>
          </ac:picMkLst>
        </pc:picChg>
        <pc:picChg chg="del">
          <ac:chgData name="Huijing" userId="04b36fd3-e72c-4bae-8be9-ff7635ffcece" providerId="ADAL" clId="{6BD37E60-96B0-416D-9E4C-4DA6FE279071}" dt="2021-06-16T10:18:15.830" v="9176" actId="478"/>
          <ac:picMkLst>
            <pc:docMk/>
            <pc:sldMk cId="1247250661" sldId="282"/>
            <ac:picMk id="6" creationId="{5CCB5BE2-A49D-44D2-846C-AB303EB0A39A}"/>
          </ac:picMkLst>
        </pc:picChg>
        <pc:picChg chg="mod">
          <ac:chgData name="Huijing" userId="04b36fd3-e72c-4bae-8be9-ff7635ffcece" providerId="ADAL" clId="{6BD37E60-96B0-416D-9E4C-4DA6FE279071}" dt="2021-06-16T10:24:35.144" v="9269" actId="1076"/>
          <ac:picMkLst>
            <pc:docMk/>
            <pc:sldMk cId="1247250661" sldId="282"/>
            <ac:picMk id="8" creationId="{F03AA0F6-45E4-488C-B68B-0122BD3E5204}"/>
          </ac:picMkLst>
        </pc:picChg>
        <pc:picChg chg="add del mod">
          <ac:chgData name="Huijing" userId="04b36fd3-e72c-4bae-8be9-ff7635ffcece" providerId="ADAL" clId="{6BD37E60-96B0-416D-9E4C-4DA6FE279071}" dt="2021-06-16T10:18:42.822" v="9183"/>
          <ac:picMkLst>
            <pc:docMk/>
            <pc:sldMk cId="1247250661" sldId="282"/>
            <ac:picMk id="10" creationId="{9C172C22-780D-4601-BD39-645DE8657022}"/>
          </ac:picMkLst>
        </pc:picChg>
        <pc:picChg chg="mod">
          <ac:chgData name="Huijing" userId="04b36fd3-e72c-4bae-8be9-ff7635ffcece" providerId="ADAL" clId="{6BD37E60-96B0-416D-9E4C-4DA6FE279071}" dt="2021-06-16T10:19:05.522" v="9184"/>
          <ac:picMkLst>
            <pc:docMk/>
            <pc:sldMk cId="1247250661" sldId="282"/>
            <ac:picMk id="12" creationId="{E9FEA64D-D3B1-44D2-8CE7-D3E80A650097}"/>
          </ac:picMkLst>
        </pc:picChg>
        <pc:cxnChg chg="del mod">
          <ac:chgData name="Huijing" userId="04b36fd3-e72c-4bae-8be9-ff7635ffcece" providerId="ADAL" clId="{6BD37E60-96B0-416D-9E4C-4DA6FE279071}" dt="2021-06-16T10:18:16.657" v="9177" actId="478"/>
          <ac:cxnSpMkLst>
            <pc:docMk/>
            <pc:sldMk cId="1247250661" sldId="282"/>
            <ac:cxnSpMk id="80" creationId="{485B4416-35EE-44A8-8434-6B75C807DD37}"/>
          </ac:cxnSpMkLst>
        </pc:cxnChg>
        <pc:cxnChg chg="del mod">
          <ac:chgData name="Huijing" userId="04b36fd3-e72c-4bae-8be9-ff7635ffcece" providerId="ADAL" clId="{6BD37E60-96B0-416D-9E4C-4DA6FE279071}" dt="2021-06-16T10:18:17.936" v="9178" actId="478"/>
          <ac:cxnSpMkLst>
            <pc:docMk/>
            <pc:sldMk cId="1247250661" sldId="282"/>
            <ac:cxnSpMk id="82" creationId="{4E5E4F3B-BD34-42AA-B88C-E162CF28FB62}"/>
          </ac:cxnSpMkLst>
        </pc:cxnChg>
      </pc:sldChg>
      <pc:sldChg chg="add del">
        <pc:chgData name="Huijing" userId="04b36fd3-e72c-4bae-8be9-ff7635ffcece" providerId="ADAL" clId="{6BD37E60-96B0-416D-9E4C-4DA6FE279071}" dt="2021-06-16T10:24:03.206" v="9257"/>
        <pc:sldMkLst>
          <pc:docMk/>
          <pc:sldMk cId="1779542509" sldId="283"/>
        </pc:sldMkLst>
      </pc:sldChg>
    </pc:docChg>
  </pc:docChgLst>
  <pc:docChgLst>
    <pc:chgData name="Huijing" userId="04b36fd3-e72c-4bae-8be9-ff7635ffcece" providerId="ADAL" clId="{D0C882B8-31ED-4F3F-BD95-C90FB476EFBC}"/>
    <pc:docChg chg="undo custSel addSld delSld modSld sldOrd">
      <pc:chgData name="Huijing" userId="04b36fd3-e72c-4bae-8be9-ff7635ffcece" providerId="ADAL" clId="{D0C882B8-31ED-4F3F-BD95-C90FB476EFBC}" dt="2021-08-02T15:14:19.600" v="18162" actId="27918"/>
      <pc:docMkLst>
        <pc:docMk/>
      </pc:docMkLst>
      <pc:sldChg chg="modSp mod">
        <pc:chgData name="Huijing" userId="04b36fd3-e72c-4bae-8be9-ff7635ffcece" providerId="ADAL" clId="{D0C882B8-31ED-4F3F-BD95-C90FB476EFBC}" dt="2021-07-26T14:25:14.758" v="5007" actId="20577"/>
        <pc:sldMkLst>
          <pc:docMk/>
          <pc:sldMk cId="1522824044" sldId="274"/>
        </pc:sldMkLst>
        <pc:spChg chg="mod">
          <ac:chgData name="Huijing" userId="04b36fd3-e72c-4bae-8be9-ff7635ffcece" providerId="ADAL" clId="{D0C882B8-31ED-4F3F-BD95-C90FB476EFBC}" dt="2021-07-11T23:11:33.807" v="2094" actId="14100"/>
          <ac:spMkLst>
            <pc:docMk/>
            <pc:sldMk cId="1522824044" sldId="274"/>
            <ac:spMk id="2" creationId="{1FED2F3B-9AB9-4CE9-B911-6CF3AAE53053}"/>
          </ac:spMkLst>
        </pc:spChg>
        <pc:spChg chg="mod">
          <ac:chgData name="Huijing" userId="04b36fd3-e72c-4bae-8be9-ff7635ffcece" providerId="ADAL" clId="{D0C882B8-31ED-4F3F-BD95-C90FB476EFBC}" dt="2021-07-26T14:25:14.758" v="5007" actId="20577"/>
          <ac:spMkLst>
            <pc:docMk/>
            <pc:sldMk cId="1522824044" sldId="274"/>
            <ac:spMk id="12" creationId="{75B52C27-AEBB-4740-9239-6D1BDD753EF6}"/>
          </ac:spMkLst>
        </pc:spChg>
      </pc:sldChg>
      <pc:sldChg chg="addSp modSp mod">
        <pc:chgData name="Huijing" userId="04b36fd3-e72c-4bae-8be9-ff7635ffcece" providerId="ADAL" clId="{D0C882B8-31ED-4F3F-BD95-C90FB476EFBC}" dt="2021-07-15T14:34:23.743" v="3077"/>
        <pc:sldMkLst>
          <pc:docMk/>
          <pc:sldMk cId="3150005565" sldId="276"/>
        </pc:sldMkLst>
        <pc:spChg chg="add mod">
          <ac:chgData name="Huijing" userId="04b36fd3-e72c-4bae-8be9-ff7635ffcece" providerId="ADAL" clId="{D0C882B8-31ED-4F3F-BD95-C90FB476EFBC}" dt="2021-07-11T23:10:24.823" v="1964" actId="1076"/>
          <ac:spMkLst>
            <pc:docMk/>
            <pc:sldMk cId="3150005565" sldId="276"/>
            <ac:spMk id="3" creationId="{760A338F-291F-4723-96F4-C8484FC1A75D}"/>
          </ac:spMkLst>
        </pc:spChg>
        <pc:graphicFrameChg chg="add mod">
          <ac:chgData name="Huijing" userId="04b36fd3-e72c-4bae-8be9-ff7635ffcece" providerId="ADAL" clId="{D0C882B8-31ED-4F3F-BD95-C90FB476EFBC}" dt="2021-07-15T14:34:18.618" v="3074"/>
          <ac:graphicFrameMkLst>
            <pc:docMk/>
            <pc:sldMk cId="3150005565" sldId="276"/>
            <ac:graphicFrameMk id="4" creationId="{F11A3EB7-74B4-424E-B680-BAAE2DC52EC4}"/>
          </ac:graphicFrameMkLst>
        </pc:graphicFrameChg>
        <pc:graphicFrameChg chg="add mod">
          <ac:chgData name="Huijing" userId="04b36fd3-e72c-4bae-8be9-ff7635ffcece" providerId="ADAL" clId="{D0C882B8-31ED-4F3F-BD95-C90FB476EFBC}" dt="2021-07-15T14:34:23.743" v="3077"/>
          <ac:graphicFrameMkLst>
            <pc:docMk/>
            <pc:sldMk cId="3150005565" sldId="276"/>
            <ac:graphicFrameMk id="5" creationId="{F11A3EB7-74B4-424E-B680-BAAE2DC52EC4}"/>
          </ac:graphicFrameMkLst>
        </pc:graphicFrameChg>
      </pc:sldChg>
      <pc:sldChg chg="addSp delSp modSp del mod">
        <pc:chgData name="Huijing" userId="04b36fd3-e72c-4bae-8be9-ff7635ffcece" providerId="ADAL" clId="{D0C882B8-31ED-4F3F-BD95-C90FB476EFBC}" dt="2021-07-11T22:45:02.348" v="764" actId="47"/>
        <pc:sldMkLst>
          <pc:docMk/>
          <pc:sldMk cId="3153703537" sldId="277"/>
        </pc:sldMkLst>
        <pc:spChg chg="add del mod">
          <ac:chgData name="Huijing" userId="04b36fd3-e72c-4bae-8be9-ff7635ffcece" providerId="ADAL" clId="{D0C882B8-31ED-4F3F-BD95-C90FB476EFBC}" dt="2021-07-11T22:10:43.675" v="8" actId="478"/>
          <ac:spMkLst>
            <pc:docMk/>
            <pc:sldMk cId="3153703537" sldId="277"/>
            <ac:spMk id="2" creationId="{1AF693F6-C8DD-4D2F-B3D2-8B574882219F}"/>
          </ac:spMkLst>
        </pc:spChg>
        <pc:spChg chg="add del mod">
          <ac:chgData name="Huijing" userId="04b36fd3-e72c-4bae-8be9-ff7635ffcece" providerId="ADAL" clId="{D0C882B8-31ED-4F3F-BD95-C90FB476EFBC}" dt="2021-07-11T22:10:40.279" v="7" actId="478"/>
          <ac:spMkLst>
            <pc:docMk/>
            <pc:sldMk cId="3153703537" sldId="277"/>
            <ac:spMk id="3" creationId="{32D4E4C0-146C-427E-8971-1ED902CF6F6C}"/>
          </ac:spMkLst>
        </pc:spChg>
        <pc:graphicFrameChg chg="add mod">
          <ac:chgData name="Huijing" userId="04b36fd3-e72c-4bae-8be9-ff7635ffcece" providerId="ADAL" clId="{D0C882B8-31ED-4F3F-BD95-C90FB476EFBC}" dt="2021-07-11T22:44:51.461" v="763"/>
          <ac:graphicFrameMkLst>
            <pc:docMk/>
            <pc:sldMk cId="3153703537" sldId="277"/>
            <ac:graphicFrameMk id="4" creationId="{87ABFEDE-54D0-4C3B-97E8-BA12C1C4B6AD}"/>
          </ac:graphicFrameMkLst>
        </pc:graphicFrameChg>
      </pc:sldChg>
      <pc:sldChg chg="addSp delSp modSp add mod ord">
        <pc:chgData name="Huijing" userId="04b36fd3-e72c-4bae-8be9-ff7635ffcece" providerId="ADAL" clId="{D0C882B8-31ED-4F3F-BD95-C90FB476EFBC}" dt="2021-07-13T20:25:40.082" v="2311" actId="20577"/>
        <pc:sldMkLst>
          <pc:docMk/>
          <pc:sldMk cId="3828882397" sldId="283"/>
        </pc:sldMkLst>
        <pc:spChg chg="mod">
          <ac:chgData name="Huijing" userId="04b36fd3-e72c-4bae-8be9-ff7635ffcece" providerId="ADAL" clId="{D0C882B8-31ED-4F3F-BD95-C90FB476EFBC}" dt="2021-07-13T20:25:40.082" v="2311" actId="20577"/>
          <ac:spMkLst>
            <pc:docMk/>
            <pc:sldMk cId="3828882397" sldId="283"/>
            <ac:spMk id="2" creationId="{1AF693F6-C8DD-4D2F-B3D2-8B574882219F}"/>
          </ac:spMkLst>
        </pc:spChg>
        <pc:spChg chg="mod">
          <ac:chgData name="Huijing" userId="04b36fd3-e72c-4bae-8be9-ff7635ffcece" providerId="ADAL" clId="{D0C882B8-31ED-4F3F-BD95-C90FB476EFBC}" dt="2021-07-13T20:25:15.683" v="2272" actId="14100"/>
          <ac:spMkLst>
            <pc:docMk/>
            <pc:sldMk cId="3828882397" sldId="283"/>
            <ac:spMk id="3" creationId="{32D4E4C0-146C-427E-8971-1ED902CF6F6C}"/>
          </ac:spMkLst>
        </pc:spChg>
        <pc:spChg chg="add mod">
          <ac:chgData name="Huijing" userId="04b36fd3-e72c-4bae-8be9-ff7635ffcece" providerId="ADAL" clId="{D0C882B8-31ED-4F3F-BD95-C90FB476EFBC}" dt="2021-07-11T22:52:17.350" v="1043" actId="1076"/>
          <ac:spMkLst>
            <pc:docMk/>
            <pc:sldMk cId="3828882397" sldId="283"/>
            <ac:spMk id="5" creationId="{B540017D-9DB3-429A-90EB-525D568F848D}"/>
          </ac:spMkLst>
        </pc:spChg>
        <pc:spChg chg="add del">
          <ac:chgData name="Huijing" userId="04b36fd3-e72c-4bae-8be9-ff7635ffcece" providerId="ADAL" clId="{D0C882B8-31ED-4F3F-BD95-C90FB476EFBC}" dt="2021-07-13T19:31:12.404" v="2177" actId="11529"/>
          <ac:spMkLst>
            <pc:docMk/>
            <pc:sldMk cId="3828882397" sldId="283"/>
            <ac:spMk id="7" creationId="{C9CD437B-122A-4ABC-872B-2C3BC268A27F}"/>
          </ac:spMkLst>
        </pc:spChg>
        <pc:spChg chg="add mod">
          <ac:chgData name="Huijing" userId="04b36fd3-e72c-4bae-8be9-ff7635ffcece" providerId="ADAL" clId="{D0C882B8-31ED-4F3F-BD95-C90FB476EFBC}" dt="2021-07-13T19:31:28.675" v="2180" actId="14100"/>
          <ac:spMkLst>
            <pc:docMk/>
            <pc:sldMk cId="3828882397" sldId="283"/>
            <ac:spMk id="8" creationId="{3C3D635D-2F01-4776-907D-0CDEB263EE5B}"/>
          </ac:spMkLst>
        </pc:spChg>
        <pc:spChg chg="add mod">
          <ac:chgData name="Huijing" userId="04b36fd3-e72c-4bae-8be9-ff7635ffcece" providerId="ADAL" clId="{D0C882B8-31ED-4F3F-BD95-C90FB476EFBC}" dt="2021-07-13T19:31:47.136" v="2183" actId="1076"/>
          <ac:spMkLst>
            <pc:docMk/>
            <pc:sldMk cId="3828882397" sldId="283"/>
            <ac:spMk id="10" creationId="{52BEDE8B-D2CF-44CC-B2C4-928DA313F5DF}"/>
          </ac:spMkLst>
        </pc:spChg>
        <pc:spChg chg="add mod">
          <ac:chgData name="Huijing" userId="04b36fd3-e72c-4bae-8be9-ff7635ffcece" providerId="ADAL" clId="{D0C882B8-31ED-4F3F-BD95-C90FB476EFBC}" dt="2021-07-13T19:32:11.528" v="2188" actId="1076"/>
          <ac:spMkLst>
            <pc:docMk/>
            <pc:sldMk cId="3828882397" sldId="283"/>
            <ac:spMk id="12" creationId="{BBA0A363-806C-417C-9B8E-E3D56C146389}"/>
          </ac:spMkLst>
        </pc:spChg>
        <pc:graphicFrameChg chg="add mod modGraphic">
          <ac:chgData name="Huijing" userId="04b36fd3-e72c-4bae-8be9-ff7635ffcece" providerId="ADAL" clId="{D0C882B8-31ED-4F3F-BD95-C90FB476EFBC}" dt="2021-07-12T14:02:14.768" v="2097" actId="20577"/>
          <ac:graphicFrameMkLst>
            <pc:docMk/>
            <pc:sldMk cId="3828882397" sldId="283"/>
            <ac:graphicFrameMk id="4" creationId="{115ED88A-B5E8-417C-AA27-C5E7F01CD471}"/>
          </ac:graphicFrameMkLst>
        </pc:graphicFrameChg>
        <pc:cxnChg chg="add mod">
          <ac:chgData name="Huijing" userId="04b36fd3-e72c-4bae-8be9-ff7635ffcece" providerId="ADAL" clId="{D0C882B8-31ED-4F3F-BD95-C90FB476EFBC}" dt="2021-07-11T22:52:23.998" v="1047" actId="14100"/>
          <ac:cxnSpMkLst>
            <pc:docMk/>
            <pc:sldMk cId="3828882397" sldId="283"/>
            <ac:cxnSpMk id="6" creationId="{42269A2F-ABDA-4728-AEBB-D7F8E10C6779}"/>
          </ac:cxnSpMkLst>
        </pc:cxnChg>
        <pc:cxnChg chg="add">
          <ac:chgData name="Huijing" userId="04b36fd3-e72c-4bae-8be9-ff7635ffcece" providerId="ADAL" clId="{D0C882B8-31ED-4F3F-BD95-C90FB476EFBC}" dt="2021-07-11T22:52:30.151" v="1048" actId="11529"/>
          <ac:cxnSpMkLst>
            <pc:docMk/>
            <pc:sldMk cId="3828882397" sldId="283"/>
            <ac:cxnSpMk id="11" creationId="{F79E6DFA-85B5-40BC-9D8C-601594A7D59E}"/>
          </ac:cxnSpMkLst>
        </pc:cxnChg>
      </pc:sldChg>
      <pc:sldChg chg="addSp modSp add mod">
        <pc:chgData name="Huijing" userId="04b36fd3-e72c-4bae-8be9-ff7635ffcece" providerId="ADAL" clId="{D0C882B8-31ED-4F3F-BD95-C90FB476EFBC}" dt="2021-07-14T19:17:23.098" v="3071" actId="20577"/>
        <pc:sldMkLst>
          <pc:docMk/>
          <pc:sldMk cId="3641944481" sldId="284"/>
        </pc:sldMkLst>
        <pc:spChg chg="add mod">
          <ac:chgData name="Huijing" userId="04b36fd3-e72c-4bae-8be9-ff7635ffcece" providerId="ADAL" clId="{D0C882B8-31ED-4F3F-BD95-C90FB476EFBC}" dt="2021-07-11T23:09:07.158" v="1919" actId="1076"/>
          <ac:spMkLst>
            <pc:docMk/>
            <pc:sldMk cId="3641944481" sldId="284"/>
            <ac:spMk id="2" creationId="{ABF492DE-0DFD-48BB-A49F-2DE92FF327FE}"/>
          </ac:spMkLst>
        </pc:spChg>
        <pc:spChg chg="add mod">
          <ac:chgData name="Huijing" userId="04b36fd3-e72c-4bae-8be9-ff7635ffcece" providerId="ADAL" clId="{D0C882B8-31ED-4F3F-BD95-C90FB476EFBC}" dt="2021-07-14T19:17:23.098" v="3071" actId="20577"/>
          <ac:spMkLst>
            <pc:docMk/>
            <pc:sldMk cId="3641944481" sldId="284"/>
            <ac:spMk id="3" creationId="{CAB01499-C8C4-46D9-BEF3-72FCE4C9A3A0}"/>
          </ac:spMkLst>
        </pc:spChg>
        <pc:spChg chg="add mod">
          <ac:chgData name="Huijing" userId="04b36fd3-e72c-4bae-8be9-ff7635ffcece" providerId="ADAL" clId="{D0C882B8-31ED-4F3F-BD95-C90FB476EFBC}" dt="2021-07-11T23:09:03.007" v="1917" actId="1076"/>
          <ac:spMkLst>
            <pc:docMk/>
            <pc:sldMk cId="3641944481" sldId="284"/>
            <ac:spMk id="4" creationId="{F809F661-817F-43FB-B3EC-524AFA312045}"/>
          </ac:spMkLst>
        </pc:spChg>
        <pc:spChg chg="add mod">
          <ac:chgData name="Huijing" userId="04b36fd3-e72c-4bae-8be9-ff7635ffcece" providerId="ADAL" clId="{D0C882B8-31ED-4F3F-BD95-C90FB476EFBC}" dt="2021-07-12T15:10:29.363" v="2175" actId="20577"/>
          <ac:spMkLst>
            <pc:docMk/>
            <pc:sldMk cId="3641944481" sldId="284"/>
            <ac:spMk id="5" creationId="{7B1F24B0-A9EC-4878-94E0-53FC3AB4DC51}"/>
          </ac:spMkLst>
        </pc:spChg>
      </pc:sldChg>
      <pc:sldChg chg="add del">
        <pc:chgData name="Huijing" userId="04b36fd3-e72c-4bae-8be9-ff7635ffcece" providerId="ADAL" clId="{D0C882B8-31ED-4F3F-BD95-C90FB476EFBC}" dt="2021-07-11T22:10:50.012" v="11" actId="47"/>
        <pc:sldMkLst>
          <pc:docMk/>
          <pc:sldMk cId="3734701448" sldId="284"/>
        </pc:sldMkLst>
      </pc:sldChg>
      <pc:sldChg chg="add del">
        <pc:chgData name="Huijing" userId="04b36fd3-e72c-4bae-8be9-ff7635ffcece" providerId="ADAL" clId="{D0C882B8-31ED-4F3F-BD95-C90FB476EFBC}" dt="2021-07-11T22:10:51.037" v="12" actId="47"/>
        <pc:sldMkLst>
          <pc:docMk/>
          <pc:sldMk cId="550497027" sldId="285"/>
        </pc:sldMkLst>
      </pc:sldChg>
      <pc:sldChg chg="addSp modSp add mod">
        <pc:chgData name="Huijing" userId="04b36fd3-e72c-4bae-8be9-ff7635ffcece" providerId="ADAL" clId="{D0C882B8-31ED-4F3F-BD95-C90FB476EFBC}" dt="2021-07-15T17:59:45.878" v="3216" actId="123"/>
        <pc:sldMkLst>
          <pc:docMk/>
          <pc:sldMk cId="3424240051" sldId="285"/>
        </pc:sldMkLst>
        <pc:spChg chg="add mod">
          <ac:chgData name="Huijing" userId="04b36fd3-e72c-4bae-8be9-ff7635ffcece" providerId="ADAL" clId="{D0C882B8-31ED-4F3F-BD95-C90FB476EFBC}" dt="2021-07-15T17:59:45.878" v="3216" actId="123"/>
          <ac:spMkLst>
            <pc:docMk/>
            <pc:sldMk cId="3424240051" sldId="285"/>
            <ac:spMk id="3" creationId="{A0D631AF-DC33-40BA-9E5A-0BFB8EE3A622}"/>
          </ac:spMkLst>
        </pc:spChg>
        <pc:spChg chg="add mod">
          <ac:chgData name="Huijing" userId="04b36fd3-e72c-4bae-8be9-ff7635ffcece" providerId="ADAL" clId="{D0C882B8-31ED-4F3F-BD95-C90FB476EFBC}" dt="2021-07-15T15:23:02.887" v="3146" actId="20577"/>
          <ac:spMkLst>
            <pc:docMk/>
            <pc:sldMk cId="3424240051" sldId="285"/>
            <ac:spMk id="5" creationId="{DD60EFAF-8DE9-4237-BB07-1AFF5962032A}"/>
          </ac:spMkLst>
        </pc:spChg>
      </pc:sldChg>
      <pc:sldChg chg="add del">
        <pc:chgData name="Huijing" userId="04b36fd3-e72c-4bae-8be9-ff7635ffcece" providerId="ADAL" clId="{D0C882B8-31ED-4F3F-BD95-C90FB476EFBC}" dt="2021-07-11T22:10:51.966" v="13" actId="47"/>
        <pc:sldMkLst>
          <pc:docMk/>
          <pc:sldMk cId="3316134501" sldId="286"/>
        </pc:sldMkLst>
      </pc:sldChg>
      <pc:sldChg chg="addSp modSp add mod">
        <pc:chgData name="Huijing" userId="04b36fd3-e72c-4bae-8be9-ff7635ffcece" providerId="ADAL" clId="{D0C882B8-31ED-4F3F-BD95-C90FB476EFBC}" dt="2021-07-15T17:59:37.714" v="3215" actId="123"/>
        <pc:sldMkLst>
          <pc:docMk/>
          <pc:sldMk cId="3668485205" sldId="286"/>
        </pc:sldMkLst>
        <pc:spChg chg="add mod">
          <ac:chgData name="Huijing" userId="04b36fd3-e72c-4bae-8be9-ff7635ffcece" providerId="ADAL" clId="{D0C882B8-31ED-4F3F-BD95-C90FB476EFBC}" dt="2021-07-15T17:59:37.714" v="3215" actId="123"/>
          <ac:spMkLst>
            <pc:docMk/>
            <pc:sldMk cId="3668485205" sldId="286"/>
            <ac:spMk id="3" creationId="{CEECB665-5BE7-40A4-951F-DCAFB16D76F5}"/>
          </ac:spMkLst>
        </pc:spChg>
      </pc:sldChg>
      <pc:sldChg chg="addSp modSp add mod">
        <pc:chgData name="Huijing" userId="04b36fd3-e72c-4bae-8be9-ff7635ffcece" providerId="ADAL" clId="{D0C882B8-31ED-4F3F-BD95-C90FB476EFBC}" dt="2021-07-15T18:02:03.417" v="3224" actId="20577"/>
        <pc:sldMkLst>
          <pc:docMk/>
          <pc:sldMk cId="214863131" sldId="287"/>
        </pc:sldMkLst>
        <pc:spChg chg="add mod">
          <ac:chgData name="Huijing" userId="04b36fd3-e72c-4bae-8be9-ff7635ffcece" providerId="ADAL" clId="{D0C882B8-31ED-4F3F-BD95-C90FB476EFBC}" dt="2021-07-15T18:02:03.417" v="3224" actId="20577"/>
          <ac:spMkLst>
            <pc:docMk/>
            <pc:sldMk cId="214863131" sldId="287"/>
            <ac:spMk id="3" creationId="{1F2ECBA4-5D90-4245-8D11-B8F1FFCCAAE3}"/>
          </ac:spMkLst>
        </pc:spChg>
      </pc:sldChg>
      <pc:sldChg chg="add del">
        <pc:chgData name="Huijing" userId="04b36fd3-e72c-4bae-8be9-ff7635ffcece" providerId="ADAL" clId="{D0C882B8-31ED-4F3F-BD95-C90FB476EFBC}" dt="2021-07-11T22:10:52.509" v="14" actId="47"/>
        <pc:sldMkLst>
          <pc:docMk/>
          <pc:sldMk cId="643782826" sldId="287"/>
        </pc:sldMkLst>
      </pc:sldChg>
      <pc:sldChg chg="addSp delSp modSp add mod ord setBg">
        <pc:chgData name="Huijing" userId="04b36fd3-e72c-4bae-8be9-ff7635ffcece" providerId="ADAL" clId="{D0C882B8-31ED-4F3F-BD95-C90FB476EFBC}" dt="2021-07-22T15:39:30.452" v="4275"/>
        <pc:sldMkLst>
          <pc:docMk/>
          <pc:sldMk cId="2805952569" sldId="288"/>
        </pc:sldMkLst>
        <pc:spChg chg="add mod">
          <ac:chgData name="Huijing" userId="04b36fd3-e72c-4bae-8be9-ff7635ffcece" providerId="ADAL" clId="{D0C882B8-31ED-4F3F-BD95-C90FB476EFBC}" dt="2021-07-22T13:11:57.546" v="3442" actId="1076"/>
          <ac:spMkLst>
            <pc:docMk/>
            <pc:sldMk cId="2805952569" sldId="288"/>
            <ac:spMk id="4" creationId="{58197C9F-A0F4-443C-9E28-B89ACAF8D75B}"/>
          </ac:spMkLst>
        </pc:spChg>
        <pc:spChg chg="add mod">
          <ac:chgData name="Huijing" userId="04b36fd3-e72c-4bae-8be9-ff7635ffcece" providerId="ADAL" clId="{D0C882B8-31ED-4F3F-BD95-C90FB476EFBC}" dt="2021-07-22T15:39:30.452" v="4275"/>
          <ac:spMkLst>
            <pc:docMk/>
            <pc:sldMk cId="2805952569" sldId="288"/>
            <ac:spMk id="6" creationId="{9CAD6156-8AA9-4FCF-A2D8-1E6671294FAD}"/>
          </ac:spMkLst>
        </pc:spChg>
        <pc:spChg chg="add mod">
          <ac:chgData name="Huijing" userId="04b36fd3-e72c-4bae-8be9-ff7635ffcece" providerId="ADAL" clId="{D0C882B8-31ED-4F3F-BD95-C90FB476EFBC}" dt="2021-07-22T13:44:42.053" v="3582" actId="164"/>
          <ac:spMkLst>
            <pc:docMk/>
            <pc:sldMk cId="2805952569" sldId="288"/>
            <ac:spMk id="11" creationId="{54041759-D8C1-40FC-B86B-1E83E7FA60ED}"/>
          </ac:spMkLst>
        </pc:spChg>
        <pc:spChg chg="add mod">
          <ac:chgData name="Huijing" userId="04b36fd3-e72c-4bae-8be9-ff7635ffcece" providerId="ADAL" clId="{D0C882B8-31ED-4F3F-BD95-C90FB476EFBC}" dt="2021-07-22T13:44:42.053" v="3582" actId="164"/>
          <ac:spMkLst>
            <pc:docMk/>
            <pc:sldMk cId="2805952569" sldId="288"/>
            <ac:spMk id="13" creationId="{3DDB53E6-3592-4A52-9078-92FBD6D3684C}"/>
          </ac:spMkLst>
        </pc:spChg>
        <pc:spChg chg="add mod">
          <ac:chgData name="Huijing" userId="04b36fd3-e72c-4bae-8be9-ff7635ffcece" providerId="ADAL" clId="{D0C882B8-31ED-4F3F-BD95-C90FB476EFBC}" dt="2021-07-22T13:44:42.053" v="3582" actId="164"/>
          <ac:spMkLst>
            <pc:docMk/>
            <pc:sldMk cId="2805952569" sldId="288"/>
            <ac:spMk id="18" creationId="{BAFB6CB0-E107-455E-A2F6-AC8E1B07ED31}"/>
          </ac:spMkLst>
        </pc:spChg>
        <pc:grpChg chg="add del mod">
          <ac:chgData name="Huijing" userId="04b36fd3-e72c-4bae-8be9-ff7635ffcece" providerId="ADAL" clId="{D0C882B8-31ED-4F3F-BD95-C90FB476EFBC}" dt="2021-07-22T14:09:30.246" v="3603" actId="21"/>
          <ac:grpSpMkLst>
            <pc:docMk/>
            <pc:sldMk cId="2805952569" sldId="288"/>
            <ac:grpSpMk id="17" creationId="{05CD8F93-F707-47D2-ABF9-84328A935A52}"/>
          </ac:grpSpMkLst>
        </pc:grpChg>
        <pc:picChg chg="add mod">
          <ac:chgData name="Huijing" userId="04b36fd3-e72c-4bae-8be9-ff7635ffcece" providerId="ADAL" clId="{D0C882B8-31ED-4F3F-BD95-C90FB476EFBC}" dt="2021-07-22T13:44:42.053" v="3582" actId="164"/>
          <ac:picMkLst>
            <pc:docMk/>
            <pc:sldMk cId="2805952569" sldId="288"/>
            <ac:picMk id="7" creationId="{70DBC961-7492-42A3-A12A-2BC51EC98810}"/>
          </ac:picMkLst>
        </pc:picChg>
        <pc:picChg chg="add del mod">
          <ac:chgData name="Huijing" userId="04b36fd3-e72c-4bae-8be9-ff7635ffcece" providerId="ADAL" clId="{D0C882B8-31ED-4F3F-BD95-C90FB476EFBC}" dt="2021-07-22T14:08:15.929" v="3590" actId="21"/>
          <ac:picMkLst>
            <pc:docMk/>
            <pc:sldMk cId="2805952569" sldId="288"/>
            <ac:picMk id="20" creationId="{ED8D11E6-611A-4E51-9B35-9FE3EC56B0A7}"/>
          </ac:picMkLst>
        </pc:picChg>
        <pc:picChg chg="add mod">
          <ac:chgData name="Huijing" userId="04b36fd3-e72c-4bae-8be9-ff7635ffcece" providerId="ADAL" clId="{D0C882B8-31ED-4F3F-BD95-C90FB476EFBC}" dt="2021-07-22T13:11:57.546" v="3442" actId="1076"/>
          <ac:picMkLst>
            <pc:docMk/>
            <pc:sldMk cId="2805952569" sldId="288"/>
            <ac:picMk id="1026" creationId="{C7A079A5-FA14-4111-BA7B-8FF9A3AEAE70}"/>
          </ac:picMkLst>
        </pc:picChg>
        <pc:cxnChg chg="add mod">
          <ac:chgData name="Huijing" userId="04b36fd3-e72c-4bae-8be9-ff7635ffcece" providerId="ADAL" clId="{D0C882B8-31ED-4F3F-BD95-C90FB476EFBC}" dt="2021-07-22T13:44:42.053" v="3582" actId="164"/>
          <ac:cxnSpMkLst>
            <pc:docMk/>
            <pc:sldMk cId="2805952569" sldId="288"/>
            <ac:cxnSpMk id="9" creationId="{0317D886-4A39-4DFC-8101-324976C8D858}"/>
          </ac:cxnSpMkLst>
        </pc:cxnChg>
        <pc:cxnChg chg="add mod">
          <ac:chgData name="Huijing" userId="04b36fd3-e72c-4bae-8be9-ff7635ffcece" providerId="ADAL" clId="{D0C882B8-31ED-4F3F-BD95-C90FB476EFBC}" dt="2021-07-22T13:44:42.053" v="3582" actId="164"/>
          <ac:cxnSpMkLst>
            <pc:docMk/>
            <pc:sldMk cId="2805952569" sldId="288"/>
            <ac:cxnSpMk id="14" creationId="{A7587D80-511E-4F67-A70B-59B37E9C0FA7}"/>
          </ac:cxnSpMkLst>
        </pc:cxnChg>
        <pc:cxnChg chg="add mod">
          <ac:chgData name="Huijing" userId="04b36fd3-e72c-4bae-8be9-ff7635ffcece" providerId="ADAL" clId="{D0C882B8-31ED-4F3F-BD95-C90FB476EFBC}" dt="2021-07-22T13:44:42.053" v="3582" actId="164"/>
          <ac:cxnSpMkLst>
            <pc:docMk/>
            <pc:sldMk cId="2805952569" sldId="288"/>
            <ac:cxnSpMk id="16" creationId="{274D5079-9373-4314-AD30-C6E4AEF4CAF3}"/>
          </ac:cxnSpMkLst>
        </pc:cxnChg>
      </pc:sldChg>
      <pc:sldChg chg="addSp delSp modSp add mod ord setBg">
        <pc:chgData name="Huijing" userId="04b36fd3-e72c-4bae-8be9-ff7635ffcece" providerId="ADAL" clId="{D0C882B8-31ED-4F3F-BD95-C90FB476EFBC}" dt="2021-07-22T16:03:52.359" v="4720" actId="20577"/>
        <pc:sldMkLst>
          <pc:docMk/>
          <pc:sldMk cId="1124565731" sldId="289"/>
        </pc:sldMkLst>
        <pc:spChg chg="add">
          <ac:chgData name="Huijing" userId="04b36fd3-e72c-4bae-8be9-ff7635ffcece" providerId="ADAL" clId="{D0C882B8-31ED-4F3F-BD95-C90FB476EFBC}" dt="2021-07-22T14:08:20.077" v="3592" actId="26606"/>
          <ac:spMkLst>
            <pc:docMk/>
            <pc:sldMk cId="1124565731" sldId="289"/>
            <ac:spMk id="7" creationId="{42A4FC2C-047E-45A5-965D-8E1E3BF09BC6}"/>
          </ac:spMkLst>
        </pc:spChg>
        <pc:spChg chg="add mod">
          <ac:chgData name="Huijing" userId="04b36fd3-e72c-4bae-8be9-ff7635ffcece" providerId="ADAL" clId="{D0C882B8-31ED-4F3F-BD95-C90FB476EFBC}" dt="2021-07-22T14:12:46.931" v="3772" actId="20577"/>
          <ac:spMkLst>
            <pc:docMk/>
            <pc:sldMk cId="1124565731" sldId="289"/>
            <ac:spMk id="8" creationId="{6F8FE3B9-2A7F-4AE4-A305-DB0E403CDCF0}"/>
          </ac:spMkLst>
        </pc:spChg>
        <pc:spChg chg="add mod">
          <ac:chgData name="Huijing" userId="04b36fd3-e72c-4bae-8be9-ff7635ffcece" providerId="ADAL" clId="{D0C882B8-31ED-4F3F-BD95-C90FB476EFBC}" dt="2021-07-22T14:47:55.715" v="4058" actId="207"/>
          <ac:spMkLst>
            <pc:docMk/>
            <pc:sldMk cId="1124565731" sldId="289"/>
            <ac:spMk id="9" creationId="{A34FCD33-A74A-469D-80C4-3ABDE8145507}"/>
          </ac:spMkLst>
        </pc:spChg>
        <pc:spChg chg="add mod">
          <ac:chgData name="Huijing" userId="04b36fd3-e72c-4bae-8be9-ff7635ffcece" providerId="ADAL" clId="{D0C882B8-31ED-4F3F-BD95-C90FB476EFBC}" dt="2021-07-22T14:43:23.074" v="3835" actId="1076"/>
          <ac:spMkLst>
            <pc:docMk/>
            <pc:sldMk cId="1124565731" sldId="289"/>
            <ac:spMk id="11" creationId="{4D23E351-B236-4365-B019-AF50C160EEE5}"/>
          </ac:spMkLst>
        </pc:spChg>
        <pc:spChg chg="add mod">
          <ac:chgData name="Huijing" userId="04b36fd3-e72c-4bae-8be9-ff7635ffcece" providerId="ADAL" clId="{D0C882B8-31ED-4F3F-BD95-C90FB476EFBC}" dt="2021-07-22T15:38:18.956" v="4269" actId="1076"/>
          <ac:spMkLst>
            <pc:docMk/>
            <pc:sldMk cId="1124565731" sldId="289"/>
            <ac:spMk id="12" creationId="{D0E067BD-722A-48A5-99BB-984673EFDAB8}"/>
          </ac:spMkLst>
        </pc:spChg>
        <pc:spChg chg="add del mod">
          <ac:chgData name="Huijing" userId="04b36fd3-e72c-4bae-8be9-ff7635ffcece" providerId="ADAL" clId="{D0C882B8-31ED-4F3F-BD95-C90FB476EFBC}" dt="2021-07-22T14:41:53.638" v="3813" actId="478"/>
          <ac:spMkLst>
            <pc:docMk/>
            <pc:sldMk cId="1124565731" sldId="289"/>
            <ac:spMk id="24" creationId="{B40588BA-B2DA-4077-879F-969E896F86CF}"/>
          </ac:spMkLst>
        </pc:spChg>
        <pc:spChg chg="add mod">
          <ac:chgData name="Huijing" userId="04b36fd3-e72c-4bae-8be9-ff7635ffcece" providerId="ADAL" clId="{D0C882B8-31ED-4F3F-BD95-C90FB476EFBC}" dt="2021-07-22T14:43:05.226" v="3832" actId="1076"/>
          <ac:spMkLst>
            <pc:docMk/>
            <pc:sldMk cId="1124565731" sldId="289"/>
            <ac:spMk id="29" creationId="{49810719-491E-4FF4-9A50-244D2D98B7BF}"/>
          </ac:spMkLst>
        </pc:spChg>
        <pc:spChg chg="add mod">
          <ac:chgData name="Huijing" userId="04b36fd3-e72c-4bae-8be9-ff7635ffcece" providerId="ADAL" clId="{D0C882B8-31ED-4F3F-BD95-C90FB476EFBC}" dt="2021-07-22T15:50:47.715" v="4462" actId="1076"/>
          <ac:spMkLst>
            <pc:docMk/>
            <pc:sldMk cId="1124565731" sldId="289"/>
            <ac:spMk id="33" creationId="{283B8940-9985-46B0-A7A1-99898ADD568A}"/>
          </ac:spMkLst>
        </pc:spChg>
        <pc:spChg chg="add mod">
          <ac:chgData name="Huijing" userId="04b36fd3-e72c-4bae-8be9-ff7635ffcece" providerId="ADAL" clId="{D0C882B8-31ED-4F3F-BD95-C90FB476EFBC}" dt="2021-07-22T15:38:23.868" v="4271" actId="1076"/>
          <ac:spMkLst>
            <pc:docMk/>
            <pc:sldMk cId="1124565731" sldId="289"/>
            <ac:spMk id="34" creationId="{A27B07D0-EEDE-44B4-9BB8-994EC3D33348}"/>
          </ac:spMkLst>
        </pc:spChg>
        <pc:spChg chg="add mod">
          <ac:chgData name="Huijing" userId="04b36fd3-e72c-4bae-8be9-ff7635ffcece" providerId="ADAL" clId="{D0C882B8-31ED-4F3F-BD95-C90FB476EFBC}" dt="2021-07-22T15:51:36.882" v="4470" actId="17032"/>
          <ac:spMkLst>
            <pc:docMk/>
            <pc:sldMk cId="1124565731" sldId="289"/>
            <ac:spMk id="38" creationId="{8007130C-699D-4DFB-A7BD-18F68510304B}"/>
          </ac:spMkLst>
        </pc:spChg>
        <pc:spChg chg="add mod">
          <ac:chgData name="Huijing" userId="04b36fd3-e72c-4bae-8be9-ff7635ffcece" providerId="ADAL" clId="{D0C882B8-31ED-4F3F-BD95-C90FB476EFBC}" dt="2021-07-22T15:53:46.120" v="4513" actId="20577"/>
          <ac:spMkLst>
            <pc:docMk/>
            <pc:sldMk cId="1124565731" sldId="289"/>
            <ac:spMk id="41" creationId="{3E9F393D-390F-40CD-ADA6-97B9B9E34590}"/>
          </ac:spMkLst>
        </pc:spChg>
        <pc:spChg chg="add mod">
          <ac:chgData name="Huijing" userId="04b36fd3-e72c-4bae-8be9-ff7635ffcece" providerId="ADAL" clId="{D0C882B8-31ED-4F3F-BD95-C90FB476EFBC}" dt="2021-07-22T16:03:52.359" v="4720" actId="20577"/>
          <ac:spMkLst>
            <pc:docMk/>
            <pc:sldMk cId="1124565731" sldId="289"/>
            <ac:spMk id="42" creationId="{35F12E17-664D-4A2D-B9DA-1EECA2121E49}"/>
          </ac:spMkLst>
        </pc:spChg>
        <pc:picChg chg="add del mod">
          <ac:chgData name="Huijing" userId="04b36fd3-e72c-4bae-8be9-ff7635ffcece" providerId="ADAL" clId="{D0C882B8-31ED-4F3F-BD95-C90FB476EFBC}" dt="2021-07-22T14:14:18.697" v="3781" actId="478"/>
          <ac:picMkLst>
            <pc:docMk/>
            <pc:sldMk cId="1124565731" sldId="289"/>
            <ac:picMk id="2" creationId="{19847E50-CCE9-4E06-8F9C-7F85C9A181E5}"/>
          </ac:picMkLst>
        </pc:picChg>
        <pc:picChg chg="add mod">
          <ac:chgData name="Huijing" userId="04b36fd3-e72c-4bae-8be9-ff7635ffcece" providerId="ADAL" clId="{D0C882B8-31ED-4F3F-BD95-C90FB476EFBC}" dt="2021-07-22T14:15:33.837" v="3795" actId="1076"/>
          <ac:picMkLst>
            <pc:docMk/>
            <pc:sldMk cId="1124565731" sldId="289"/>
            <ac:picMk id="14" creationId="{D8F837EB-3AE5-4A41-8971-290055CA893F}"/>
          </ac:picMkLst>
        </pc:picChg>
        <pc:picChg chg="add mod modCrop">
          <ac:chgData name="Huijing" userId="04b36fd3-e72c-4bae-8be9-ff7635ffcece" providerId="ADAL" clId="{D0C882B8-31ED-4F3F-BD95-C90FB476EFBC}" dt="2021-07-22T15:50:59.955" v="4467" actId="1076"/>
          <ac:picMkLst>
            <pc:docMk/>
            <pc:sldMk cId="1124565731" sldId="289"/>
            <ac:picMk id="37" creationId="{A29D97F4-F5F7-42B5-89CB-A05731A2390D}"/>
          </ac:picMkLst>
        </pc:picChg>
        <pc:cxnChg chg="add del mod">
          <ac:chgData name="Huijing" userId="04b36fd3-e72c-4bae-8be9-ff7635ffcece" providerId="ADAL" clId="{D0C882B8-31ED-4F3F-BD95-C90FB476EFBC}" dt="2021-07-22T14:14:22.818" v="3782" actId="478"/>
          <ac:cxnSpMkLst>
            <pc:docMk/>
            <pc:sldMk cId="1124565731" sldId="289"/>
            <ac:cxnSpMk id="4" creationId="{50570781-4498-4CF1-AB98-24D73CAA410D}"/>
          </ac:cxnSpMkLst>
        </pc:cxnChg>
        <pc:cxnChg chg="add mod">
          <ac:chgData name="Huijing" userId="04b36fd3-e72c-4bae-8be9-ff7635ffcece" providerId="ADAL" clId="{D0C882B8-31ED-4F3F-BD95-C90FB476EFBC}" dt="2021-07-22T15:49:03.544" v="4419" actId="13822"/>
          <ac:cxnSpMkLst>
            <pc:docMk/>
            <pc:sldMk cId="1124565731" sldId="289"/>
            <ac:cxnSpMk id="16" creationId="{989C57AE-AAD7-4603-8084-6000BCB00ACD}"/>
          </ac:cxnSpMkLst>
        </pc:cxnChg>
        <pc:cxnChg chg="add del">
          <ac:chgData name="Huijing" userId="04b36fd3-e72c-4bae-8be9-ff7635ffcece" providerId="ADAL" clId="{D0C882B8-31ED-4F3F-BD95-C90FB476EFBC}" dt="2021-07-22T14:16:10.490" v="3802" actId="11529"/>
          <ac:cxnSpMkLst>
            <pc:docMk/>
            <pc:sldMk cId="1124565731" sldId="289"/>
            <ac:cxnSpMk id="21" creationId="{A80AA57E-778B-41BB-B449-51C23638190A}"/>
          </ac:cxnSpMkLst>
        </pc:cxnChg>
        <pc:cxnChg chg="add del mod">
          <ac:chgData name="Huijing" userId="04b36fd3-e72c-4bae-8be9-ff7635ffcece" providerId="ADAL" clId="{D0C882B8-31ED-4F3F-BD95-C90FB476EFBC}" dt="2021-07-22T14:41:35.481" v="3808" actId="478"/>
          <ac:cxnSpMkLst>
            <pc:docMk/>
            <pc:sldMk cId="1124565731" sldId="289"/>
            <ac:cxnSpMk id="23" creationId="{A1AFBAAE-8337-4F07-9EEF-8F295F653C37}"/>
          </ac:cxnSpMkLst>
        </pc:cxnChg>
        <pc:cxnChg chg="add mod">
          <ac:chgData name="Huijing" userId="04b36fd3-e72c-4bae-8be9-ff7635ffcece" providerId="ADAL" clId="{D0C882B8-31ED-4F3F-BD95-C90FB476EFBC}" dt="2021-07-22T14:43:25.953" v="3836" actId="14100"/>
          <ac:cxnSpMkLst>
            <pc:docMk/>
            <pc:sldMk cId="1124565731" sldId="289"/>
            <ac:cxnSpMk id="26" creationId="{5F2F2A1C-E273-41D3-93F7-92A486B8CE0B}"/>
          </ac:cxnSpMkLst>
        </pc:cxnChg>
        <pc:cxnChg chg="add mod">
          <ac:chgData name="Huijing" userId="04b36fd3-e72c-4bae-8be9-ff7635ffcece" providerId="ADAL" clId="{D0C882B8-31ED-4F3F-BD95-C90FB476EFBC}" dt="2021-07-22T15:38:21.237" v="4270" actId="14100"/>
          <ac:cxnSpMkLst>
            <pc:docMk/>
            <pc:sldMk cId="1124565731" sldId="289"/>
            <ac:cxnSpMk id="28" creationId="{3CB9EC08-D0FB-4A05-8605-B26FAA75FD64}"/>
          </ac:cxnSpMkLst>
        </pc:cxnChg>
        <pc:cxnChg chg="add mod">
          <ac:chgData name="Huijing" userId="04b36fd3-e72c-4bae-8be9-ff7635ffcece" providerId="ADAL" clId="{D0C882B8-31ED-4F3F-BD95-C90FB476EFBC}" dt="2021-07-22T14:43:16.451" v="3834" actId="13822"/>
          <ac:cxnSpMkLst>
            <pc:docMk/>
            <pc:sldMk cId="1124565731" sldId="289"/>
            <ac:cxnSpMk id="31" creationId="{726FA242-196D-4C34-81D2-B1DB9E6CD370}"/>
          </ac:cxnSpMkLst>
        </pc:cxnChg>
        <pc:cxnChg chg="add">
          <ac:chgData name="Huijing" userId="04b36fd3-e72c-4bae-8be9-ff7635ffcece" providerId="ADAL" clId="{D0C882B8-31ED-4F3F-BD95-C90FB476EFBC}" dt="2021-07-22T15:52:04.604" v="4471" actId="11529"/>
          <ac:cxnSpMkLst>
            <pc:docMk/>
            <pc:sldMk cId="1124565731" sldId="289"/>
            <ac:cxnSpMk id="40" creationId="{F1545C67-98E1-474E-B53A-0E94F9ED0CE8}"/>
          </ac:cxnSpMkLst>
        </pc:cxnChg>
      </pc:sldChg>
      <pc:sldChg chg="addSp delSp modSp add mod ord">
        <pc:chgData name="Huijing" userId="04b36fd3-e72c-4bae-8be9-ff7635ffcece" providerId="ADAL" clId="{D0C882B8-31ED-4F3F-BD95-C90FB476EFBC}" dt="2021-07-22T16:15:19.900" v="4783" actId="20577"/>
        <pc:sldMkLst>
          <pc:docMk/>
          <pc:sldMk cId="989669992" sldId="290"/>
        </pc:sldMkLst>
        <pc:spChg chg="mod">
          <ac:chgData name="Huijing" userId="04b36fd3-e72c-4bae-8be9-ff7635ffcece" providerId="ADAL" clId="{D0C882B8-31ED-4F3F-BD95-C90FB476EFBC}" dt="2021-07-22T14:10:27.524" v="3619" actId="1076"/>
          <ac:spMkLst>
            <pc:docMk/>
            <pc:sldMk cId="989669992" sldId="290"/>
            <ac:spMk id="5" creationId="{CCA5005F-46B3-4290-8C7F-8E4C674AE582}"/>
          </ac:spMkLst>
        </pc:spChg>
        <pc:spChg chg="mod">
          <ac:chgData name="Huijing" userId="04b36fd3-e72c-4bae-8be9-ff7635ffcece" providerId="ADAL" clId="{D0C882B8-31ED-4F3F-BD95-C90FB476EFBC}" dt="2021-07-22T14:10:29.637" v="3620" actId="1076"/>
          <ac:spMkLst>
            <pc:docMk/>
            <pc:sldMk cId="989669992" sldId="290"/>
            <ac:spMk id="6" creationId="{BCD78D4F-E3A7-415D-85A7-908FEF9111F9}"/>
          </ac:spMkLst>
        </pc:spChg>
        <pc:spChg chg="mod">
          <ac:chgData name="Huijing" userId="04b36fd3-e72c-4bae-8be9-ff7635ffcece" providerId="ADAL" clId="{D0C882B8-31ED-4F3F-BD95-C90FB476EFBC}" dt="2021-07-22T14:10:46.540" v="3625" actId="1076"/>
          <ac:spMkLst>
            <pc:docMk/>
            <pc:sldMk cId="989669992" sldId="290"/>
            <ac:spMk id="9" creationId="{7DD96C56-0F49-42F1-A9B1-A5870B57B928}"/>
          </ac:spMkLst>
        </pc:spChg>
        <pc:spChg chg="add mod">
          <ac:chgData name="Huijing" userId="04b36fd3-e72c-4bae-8be9-ff7635ffcece" providerId="ADAL" clId="{D0C882B8-31ED-4F3F-BD95-C90FB476EFBC}" dt="2021-07-22T14:09:49.277" v="3608" actId="1076"/>
          <ac:spMkLst>
            <pc:docMk/>
            <pc:sldMk cId="989669992" sldId="290"/>
            <ac:spMk id="11" creationId="{A0969B6A-7498-439F-BBD9-E319E5038849}"/>
          </ac:spMkLst>
        </pc:spChg>
        <pc:spChg chg="add mod">
          <ac:chgData name="Huijing" userId="04b36fd3-e72c-4bae-8be9-ff7635ffcece" providerId="ADAL" clId="{D0C882B8-31ED-4F3F-BD95-C90FB476EFBC}" dt="2021-07-22T16:15:19.900" v="4783" actId="20577"/>
          <ac:spMkLst>
            <pc:docMk/>
            <pc:sldMk cId="989669992" sldId="290"/>
            <ac:spMk id="12" creationId="{A5FADFE2-29C5-443A-80E1-44D5270EEEEF}"/>
          </ac:spMkLst>
        </pc:spChg>
        <pc:spChg chg="add del mod">
          <ac:chgData name="Huijing" userId="04b36fd3-e72c-4bae-8be9-ff7635ffcece" providerId="ADAL" clId="{D0C882B8-31ED-4F3F-BD95-C90FB476EFBC}" dt="2021-07-22T16:06:39.863" v="4724" actId="478"/>
          <ac:spMkLst>
            <pc:docMk/>
            <pc:sldMk cId="989669992" sldId="290"/>
            <ac:spMk id="14" creationId="{20C2D8F1-1A1E-485B-AE0A-7F5D872357A4}"/>
          </ac:spMkLst>
        </pc:spChg>
        <pc:spChg chg="add del mod">
          <ac:chgData name="Huijing" userId="04b36fd3-e72c-4bae-8be9-ff7635ffcece" providerId="ADAL" clId="{D0C882B8-31ED-4F3F-BD95-C90FB476EFBC}" dt="2021-07-22T16:06:42.271" v="4726" actId="478"/>
          <ac:spMkLst>
            <pc:docMk/>
            <pc:sldMk cId="989669992" sldId="290"/>
            <ac:spMk id="16" creationId="{1DEC9E93-1678-4978-A1B3-6D79379B6F78}"/>
          </ac:spMkLst>
        </pc:spChg>
        <pc:spChg chg="add del mod">
          <ac:chgData name="Huijing" userId="04b36fd3-e72c-4bae-8be9-ff7635ffcece" providerId="ADAL" clId="{D0C882B8-31ED-4F3F-BD95-C90FB476EFBC}" dt="2021-07-22T16:07:09.570" v="4740" actId="478"/>
          <ac:spMkLst>
            <pc:docMk/>
            <pc:sldMk cId="989669992" sldId="290"/>
            <ac:spMk id="20" creationId="{90A726FE-15BA-4AF0-96AB-DEF5BD787A4A}"/>
          </ac:spMkLst>
        </pc:spChg>
        <pc:spChg chg="add del mod">
          <ac:chgData name="Huijing" userId="04b36fd3-e72c-4bae-8be9-ff7635ffcece" providerId="ADAL" clId="{D0C882B8-31ED-4F3F-BD95-C90FB476EFBC}" dt="2021-07-22T16:07:10.551" v="4741" actId="478"/>
          <ac:spMkLst>
            <pc:docMk/>
            <pc:sldMk cId="989669992" sldId="290"/>
            <ac:spMk id="22" creationId="{C39F0B64-230D-450A-99E7-C3062AFF03C3}"/>
          </ac:spMkLst>
        </pc:spChg>
        <pc:grpChg chg="add mod">
          <ac:chgData name="Huijing" userId="04b36fd3-e72c-4bae-8be9-ff7635ffcece" providerId="ADAL" clId="{D0C882B8-31ED-4F3F-BD95-C90FB476EFBC}" dt="2021-07-22T14:10:22.797" v="3618" actId="14100"/>
          <ac:grpSpMkLst>
            <pc:docMk/>
            <pc:sldMk cId="989669992" sldId="290"/>
            <ac:grpSpMk id="2" creationId="{312CFAFE-EC8E-4D12-9AFD-E977C377F2CD}"/>
          </ac:grpSpMkLst>
        </pc:grpChg>
        <pc:grpChg chg="add mod">
          <ac:chgData name="Huijing" userId="04b36fd3-e72c-4bae-8be9-ff7635ffcece" providerId="ADAL" clId="{D0C882B8-31ED-4F3F-BD95-C90FB476EFBC}" dt="2021-07-22T16:07:01.579" v="4737" actId="164"/>
          <ac:grpSpMkLst>
            <pc:docMk/>
            <pc:sldMk cId="989669992" sldId="290"/>
            <ac:grpSpMk id="26" creationId="{406BFAEE-C015-4B96-BB7E-45410BF3CE18}"/>
          </ac:grpSpMkLst>
        </pc:grpChg>
        <pc:grpChg chg="add mod">
          <ac:chgData name="Huijing" userId="04b36fd3-e72c-4bae-8be9-ff7635ffcece" providerId="ADAL" clId="{D0C882B8-31ED-4F3F-BD95-C90FB476EFBC}" dt="2021-07-22T16:07:51.306" v="4752" actId="1076"/>
          <ac:grpSpMkLst>
            <pc:docMk/>
            <pc:sldMk cId="989669992" sldId="290"/>
            <ac:grpSpMk id="28" creationId="{3156E066-86E3-4079-A8D5-E1BA1E930DEF}"/>
          </ac:grpSpMkLst>
        </pc:grpChg>
        <pc:grpChg chg="add mod">
          <ac:chgData name="Huijing" userId="04b36fd3-e72c-4bae-8be9-ff7635ffcece" providerId="ADAL" clId="{D0C882B8-31ED-4F3F-BD95-C90FB476EFBC}" dt="2021-07-22T16:08:46.842" v="4759" actId="1076"/>
          <ac:grpSpMkLst>
            <pc:docMk/>
            <pc:sldMk cId="989669992" sldId="290"/>
            <ac:grpSpMk id="29" creationId="{87B99394-1F46-4272-A081-028785F140DF}"/>
          </ac:grpSpMkLst>
        </pc:grpChg>
        <pc:picChg chg="mod">
          <ac:chgData name="Huijing" userId="04b36fd3-e72c-4bae-8be9-ff7635ffcece" providerId="ADAL" clId="{D0C882B8-31ED-4F3F-BD95-C90FB476EFBC}" dt="2021-07-22T14:10:17.704" v="3616" actId="1076"/>
          <ac:picMkLst>
            <pc:docMk/>
            <pc:sldMk cId="989669992" sldId="290"/>
            <ac:picMk id="3" creationId="{4B5F59D8-62FE-4A3A-8DEE-D69C5AD287DE}"/>
          </ac:picMkLst>
        </pc:picChg>
        <pc:picChg chg="add mod">
          <ac:chgData name="Huijing" userId="04b36fd3-e72c-4bae-8be9-ff7635ffcece" providerId="ADAL" clId="{D0C882B8-31ED-4F3F-BD95-C90FB476EFBC}" dt="2021-07-22T16:07:42.256" v="4747" actId="164"/>
          <ac:picMkLst>
            <pc:docMk/>
            <pc:sldMk cId="989669992" sldId="290"/>
            <ac:picMk id="13" creationId="{00C3353C-FF47-40FE-AD2E-2BACB6B28111}"/>
          </ac:picMkLst>
        </pc:picChg>
        <pc:picChg chg="mod">
          <ac:chgData name="Huijing" userId="04b36fd3-e72c-4bae-8be9-ff7635ffcece" providerId="ADAL" clId="{D0C882B8-31ED-4F3F-BD95-C90FB476EFBC}" dt="2021-07-22T16:07:56.140" v="4753"/>
          <ac:picMkLst>
            <pc:docMk/>
            <pc:sldMk cId="989669992" sldId="290"/>
            <ac:picMk id="30" creationId="{7CB0C4A0-145E-4E8F-A62A-713ED8D8653B}"/>
          </ac:picMkLst>
        </pc:picChg>
        <pc:cxnChg chg="mod">
          <ac:chgData name="Huijing" userId="04b36fd3-e72c-4bae-8be9-ff7635ffcece" providerId="ADAL" clId="{D0C882B8-31ED-4F3F-BD95-C90FB476EFBC}" dt="2021-07-22T14:09:33.419" v="3604"/>
          <ac:cxnSpMkLst>
            <pc:docMk/>
            <pc:sldMk cId="989669992" sldId="290"/>
            <ac:cxnSpMk id="4" creationId="{17F10C7E-C3F7-4DA3-8499-DED0A86D93FF}"/>
          </ac:cxnSpMkLst>
        </pc:cxnChg>
        <pc:cxnChg chg="mod">
          <ac:chgData name="Huijing" userId="04b36fd3-e72c-4bae-8be9-ff7635ffcece" providerId="ADAL" clId="{D0C882B8-31ED-4F3F-BD95-C90FB476EFBC}" dt="2021-07-22T14:09:33.419" v="3604"/>
          <ac:cxnSpMkLst>
            <pc:docMk/>
            <pc:sldMk cId="989669992" sldId="290"/>
            <ac:cxnSpMk id="7" creationId="{BE0CC0E7-2814-4D9D-98AC-CF9FB95865BF}"/>
          </ac:cxnSpMkLst>
        </pc:cxnChg>
        <pc:cxnChg chg="mod">
          <ac:chgData name="Huijing" userId="04b36fd3-e72c-4bae-8be9-ff7635ffcece" providerId="ADAL" clId="{D0C882B8-31ED-4F3F-BD95-C90FB476EFBC}" dt="2021-07-22T14:09:33.419" v="3604"/>
          <ac:cxnSpMkLst>
            <pc:docMk/>
            <pc:sldMk cId="989669992" sldId="290"/>
            <ac:cxnSpMk id="8" creationId="{7674D920-8E5F-4698-9F71-17B7D7708872}"/>
          </ac:cxnSpMkLst>
        </pc:cxnChg>
        <pc:cxnChg chg="add del mod">
          <ac:chgData name="Huijing" userId="04b36fd3-e72c-4bae-8be9-ff7635ffcece" providerId="ADAL" clId="{D0C882B8-31ED-4F3F-BD95-C90FB476EFBC}" dt="2021-07-22T16:06:40.691" v="4725" actId="478"/>
          <ac:cxnSpMkLst>
            <pc:docMk/>
            <pc:sldMk cId="989669992" sldId="290"/>
            <ac:cxnSpMk id="15" creationId="{6811336E-4ED7-426F-B73B-D4C52C756F09}"/>
          </ac:cxnSpMkLst>
        </pc:cxnChg>
        <pc:cxnChg chg="add del mod">
          <ac:chgData name="Huijing" userId="04b36fd3-e72c-4bae-8be9-ff7635ffcece" providerId="ADAL" clId="{D0C882B8-31ED-4F3F-BD95-C90FB476EFBC}" dt="2021-07-22T16:06:43.265" v="4727" actId="478"/>
          <ac:cxnSpMkLst>
            <pc:docMk/>
            <pc:sldMk cId="989669992" sldId="290"/>
            <ac:cxnSpMk id="17" creationId="{DE94C89E-C477-4F0B-B5C0-FDA848709C04}"/>
          </ac:cxnSpMkLst>
        </pc:cxnChg>
        <pc:cxnChg chg="add mod">
          <ac:chgData name="Huijing" userId="04b36fd3-e72c-4bae-8be9-ff7635ffcece" providerId="ADAL" clId="{D0C882B8-31ED-4F3F-BD95-C90FB476EFBC}" dt="2021-07-22T16:07:42.256" v="4747" actId="164"/>
          <ac:cxnSpMkLst>
            <pc:docMk/>
            <pc:sldMk cId="989669992" sldId="290"/>
            <ac:cxnSpMk id="18" creationId="{62D6FD5D-F43D-495C-A49E-38685C759DFF}"/>
          </ac:cxnSpMkLst>
        </pc:cxnChg>
        <pc:cxnChg chg="add mod">
          <ac:chgData name="Huijing" userId="04b36fd3-e72c-4bae-8be9-ff7635ffcece" providerId="ADAL" clId="{D0C882B8-31ED-4F3F-BD95-C90FB476EFBC}" dt="2021-07-22T16:07:42.256" v="4747" actId="164"/>
          <ac:cxnSpMkLst>
            <pc:docMk/>
            <pc:sldMk cId="989669992" sldId="290"/>
            <ac:cxnSpMk id="19" creationId="{D0F45D33-E59A-4C1D-BA7B-5D1B8A7AFCDD}"/>
          </ac:cxnSpMkLst>
        </pc:cxnChg>
        <pc:cxnChg chg="add mod">
          <ac:chgData name="Huijing" userId="04b36fd3-e72c-4bae-8be9-ff7635ffcece" providerId="ADAL" clId="{D0C882B8-31ED-4F3F-BD95-C90FB476EFBC}" dt="2021-07-22T16:07:42.256" v="4747" actId="164"/>
          <ac:cxnSpMkLst>
            <pc:docMk/>
            <pc:sldMk cId="989669992" sldId="290"/>
            <ac:cxnSpMk id="21" creationId="{711AEEC9-AC05-47E3-9F86-40627C6DE691}"/>
          </ac:cxnSpMkLst>
        </pc:cxnChg>
        <pc:cxnChg chg="mod">
          <ac:chgData name="Huijing" userId="04b36fd3-e72c-4bae-8be9-ff7635ffcece" providerId="ADAL" clId="{D0C882B8-31ED-4F3F-BD95-C90FB476EFBC}" dt="2021-07-22T16:09:14.409" v="4767" actId="14100"/>
          <ac:cxnSpMkLst>
            <pc:docMk/>
            <pc:sldMk cId="989669992" sldId="290"/>
            <ac:cxnSpMk id="31" creationId="{3303941E-2401-4BF5-92BD-559CFCF505FE}"/>
          </ac:cxnSpMkLst>
        </pc:cxnChg>
        <pc:cxnChg chg="del mod">
          <ac:chgData name="Huijing" userId="04b36fd3-e72c-4bae-8be9-ff7635ffcece" providerId="ADAL" clId="{D0C882B8-31ED-4F3F-BD95-C90FB476EFBC}" dt="2021-07-22T16:08:04.434" v="4755" actId="478"/>
          <ac:cxnSpMkLst>
            <pc:docMk/>
            <pc:sldMk cId="989669992" sldId="290"/>
            <ac:cxnSpMk id="32" creationId="{323D7CDC-07C0-4A81-B629-E9AFBBE53C04}"/>
          </ac:cxnSpMkLst>
        </pc:cxnChg>
        <pc:cxnChg chg="mod">
          <ac:chgData name="Huijing" userId="04b36fd3-e72c-4bae-8be9-ff7635ffcece" providerId="ADAL" clId="{D0C882B8-31ED-4F3F-BD95-C90FB476EFBC}" dt="2021-07-22T16:09:09.634" v="4766" actId="1076"/>
          <ac:cxnSpMkLst>
            <pc:docMk/>
            <pc:sldMk cId="989669992" sldId="290"/>
            <ac:cxnSpMk id="33" creationId="{84A76249-D902-4813-8A51-29555F608DA3}"/>
          </ac:cxnSpMkLst>
        </pc:cxnChg>
        <pc:cxnChg chg="add mod">
          <ac:chgData name="Huijing" userId="04b36fd3-e72c-4bae-8be9-ff7635ffcece" providerId="ADAL" clId="{D0C882B8-31ED-4F3F-BD95-C90FB476EFBC}" dt="2021-07-22T16:09:59.553" v="4771" actId="17032"/>
          <ac:cxnSpMkLst>
            <pc:docMk/>
            <pc:sldMk cId="989669992" sldId="290"/>
            <ac:cxnSpMk id="42" creationId="{EE520CC5-A605-4C86-BE6E-2979E33CB1B6}"/>
          </ac:cxnSpMkLst>
        </pc:cxnChg>
        <pc:cxnChg chg="add mod">
          <ac:chgData name="Huijing" userId="04b36fd3-e72c-4bae-8be9-ff7635ffcece" providerId="ADAL" clId="{D0C882B8-31ED-4F3F-BD95-C90FB476EFBC}" dt="2021-07-22T16:10:21.952" v="4775" actId="17032"/>
          <ac:cxnSpMkLst>
            <pc:docMk/>
            <pc:sldMk cId="989669992" sldId="290"/>
            <ac:cxnSpMk id="43" creationId="{EECA80B6-F3E6-4B57-A3CF-9C3F2214D354}"/>
          </ac:cxnSpMkLst>
        </pc:cxnChg>
      </pc:sldChg>
      <pc:sldChg chg="addSp delSp modSp add mod ord setBg">
        <pc:chgData name="Huijing" userId="04b36fd3-e72c-4bae-8be9-ff7635ffcece" providerId="ADAL" clId="{D0C882B8-31ED-4F3F-BD95-C90FB476EFBC}" dt="2021-07-22T15:47:53.276" v="4418" actId="14100"/>
        <pc:sldMkLst>
          <pc:docMk/>
          <pc:sldMk cId="1994542876" sldId="291"/>
        </pc:sldMkLst>
        <pc:spChg chg="add mod">
          <ac:chgData name="Huijing" userId="04b36fd3-e72c-4bae-8be9-ff7635ffcece" providerId="ADAL" clId="{D0C882B8-31ED-4F3F-BD95-C90FB476EFBC}" dt="2021-07-22T15:39:43.764" v="4279" actId="1076"/>
          <ac:spMkLst>
            <pc:docMk/>
            <pc:sldMk cId="1994542876" sldId="291"/>
            <ac:spMk id="3" creationId="{CD7CD9A5-364B-4A77-A4A2-01C86F1D2037}"/>
          </ac:spMkLst>
        </pc:spChg>
        <pc:spChg chg="add mod">
          <ac:chgData name="Huijing" userId="04b36fd3-e72c-4bae-8be9-ff7635ffcece" providerId="ADAL" clId="{D0C882B8-31ED-4F3F-BD95-C90FB476EFBC}" dt="2021-07-22T15:39:51.461" v="4280" actId="1076"/>
          <ac:spMkLst>
            <pc:docMk/>
            <pc:sldMk cId="1994542876" sldId="291"/>
            <ac:spMk id="7" creationId="{45F01953-4531-469F-88A7-050D62DB37CA}"/>
          </ac:spMkLst>
        </pc:spChg>
        <pc:spChg chg="add mod">
          <ac:chgData name="Huijing" userId="04b36fd3-e72c-4bae-8be9-ff7635ffcece" providerId="ADAL" clId="{D0C882B8-31ED-4F3F-BD95-C90FB476EFBC}" dt="2021-07-22T15:39:51.461" v="4280" actId="1076"/>
          <ac:spMkLst>
            <pc:docMk/>
            <pc:sldMk cId="1994542876" sldId="291"/>
            <ac:spMk id="11" creationId="{4C8560F1-0632-489F-8C0A-D06E918F57D7}"/>
          </ac:spMkLst>
        </pc:spChg>
        <pc:spChg chg="add del mod">
          <ac:chgData name="Huijing" userId="04b36fd3-e72c-4bae-8be9-ff7635ffcece" providerId="ADAL" clId="{D0C882B8-31ED-4F3F-BD95-C90FB476EFBC}" dt="2021-07-22T15:23:37.614" v="4202" actId="478"/>
          <ac:spMkLst>
            <pc:docMk/>
            <pc:sldMk cId="1994542876" sldId="291"/>
            <ac:spMk id="18" creationId="{C46969DE-988C-4B8D-B679-264B306485A4}"/>
          </ac:spMkLst>
        </pc:spChg>
        <pc:spChg chg="add mod">
          <ac:chgData name="Huijing" userId="04b36fd3-e72c-4bae-8be9-ff7635ffcece" providerId="ADAL" clId="{D0C882B8-31ED-4F3F-BD95-C90FB476EFBC}" dt="2021-07-22T15:39:51.461" v="4280" actId="1076"/>
          <ac:spMkLst>
            <pc:docMk/>
            <pc:sldMk cId="1994542876" sldId="291"/>
            <ac:spMk id="41" creationId="{3D66789D-0D9A-4A5E-86B1-A733A36B1F5A}"/>
          </ac:spMkLst>
        </pc:spChg>
        <pc:spChg chg="add mod">
          <ac:chgData name="Huijing" userId="04b36fd3-e72c-4bae-8be9-ff7635ffcece" providerId="ADAL" clId="{D0C882B8-31ED-4F3F-BD95-C90FB476EFBC}" dt="2021-07-22T15:46:51.028" v="4410" actId="1076"/>
          <ac:spMkLst>
            <pc:docMk/>
            <pc:sldMk cId="1994542876" sldId="291"/>
            <ac:spMk id="47" creationId="{63189CA6-90D8-4217-9AA2-0E48E64D9A3C}"/>
          </ac:spMkLst>
        </pc:spChg>
        <pc:picChg chg="add mod">
          <ac:chgData name="Huijing" userId="04b36fd3-e72c-4bae-8be9-ff7635ffcece" providerId="ADAL" clId="{D0C882B8-31ED-4F3F-BD95-C90FB476EFBC}" dt="2021-07-22T15:46:39.685" v="4400" actId="1076"/>
          <ac:picMkLst>
            <pc:docMk/>
            <pc:sldMk cId="1994542876" sldId="291"/>
            <ac:picMk id="5" creationId="{B2D25E5A-F047-4BC0-9162-4A7A16F2FD0A}"/>
          </ac:picMkLst>
        </pc:picChg>
        <pc:picChg chg="add mod">
          <ac:chgData name="Huijing" userId="04b36fd3-e72c-4bae-8be9-ff7635ffcece" providerId="ADAL" clId="{D0C882B8-31ED-4F3F-BD95-C90FB476EFBC}" dt="2021-07-22T15:47:48.112" v="4417" actId="1076"/>
          <ac:picMkLst>
            <pc:docMk/>
            <pc:sldMk cId="1994542876" sldId="291"/>
            <ac:picMk id="23" creationId="{323E4C61-4BD4-4232-9E85-970186219F35}"/>
          </ac:picMkLst>
        </pc:picChg>
        <pc:cxnChg chg="add mod">
          <ac:chgData name="Huijing" userId="04b36fd3-e72c-4bae-8be9-ff7635ffcece" providerId="ADAL" clId="{D0C882B8-31ED-4F3F-BD95-C90FB476EFBC}" dt="2021-07-22T15:39:51.461" v="4280" actId="1076"/>
          <ac:cxnSpMkLst>
            <pc:docMk/>
            <pc:sldMk cId="1994542876" sldId="291"/>
            <ac:cxnSpMk id="8" creationId="{A9995D5D-6A03-4454-BF7E-746A5B0FB2A0}"/>
          </ac:cxnSpMkLst>
        </pc:cxnChg>
        <pc:cxnChg chg="add del">
          <ac:chgData name="Huijing" userId="04b36fd3-e72c-4bae-8be9-ff7635ffcece" providerId="ADAL" clId="{D0C882B8-31ED-4F3F-BD95-C90FB476EFBC}" dt="2021-07-22T14:55:58.977" v="4075" actId="26606"/>
          <ac:cxnSpMkLst>
            <pc:docMk/>
            <pc:sldMk cId="1994542876" sldId="291"/>
            <ac:cxnSpMk id="10" creationId="{A7F400EE-A8A5-48AF-B4D6-291B52C6F0B0}"/>
          </ac:cxnSpMkLst>
        </pc:cxnChg>
        <pc:cxnChg chg="add mod">
          <ac:chgData name="Huijing" userId="04b36fd3-e72c-4bae-8be9-ff7635ffcece" providerId="ADAL" clId="{D0C882B8-31ED-4F3F-BD95-C90FB476EFBC}" dt="2021-07-22T15:39:51.461" v="4280" actId="1076"/>
          <ac:cxnSpMkLst>
            <pc:docMk/>
            <pc:sldMk cId="1994542876" sldId="291"/>
            <ac:cxnSpMk id="12" creationId="{65C63B62-4011-4AC5-8438-ED1A42FF58CF}"/>
          </ac:cxnSpMkLst>
        </pc:cxnChg>
        <pc:cxnChg chg="add mod">
          <ac:chgData name="Huijing" userId="04b36fd3-e72c-4bae-8be9-ff7635ffcece" providerId="ADAL" clId="{D0C882B8-31ED-4F3F-BD95-C90FB476EFBC}" dt="2021-07-22T15:39:51.461" v="4280" actId="1076"/>
          <ac:cxnSpMkLst>
            <pc:docMk/>
            <pc:sldMk cId="1994542876" sldId="291"/>
            <ac:cxnSpMk id="14" creationId="{D565A21E-994B-4AFF-9D8F-4F7DB437B254}"/>
          </ac:cxnSpMkLst>
        </pc:cxnChg>
        <pc:cxnChg chg="add mod">
          <ac:chgData name="Huijing" userId="04b36fd3-e72c-4bae-8be9-ff7635ffcece" providerId="ADAL" clId="{D0C882B8-31ED-4F3F-BD95-C90FB476EFBC}" dt="2021-07-22T15:47:40.651" v="4415" actId="14100"/>
          <ac:cxnSpMkLst>
            <pc:docMk/>
            <pc:sldMk cId="1994542876" sldId="291"/>
            <ac:cxnSpMk id="19" creationId="{2ABF1F8F-FC47-4B69-ACC9-A39683FF369E}"/>
          </ac:cxnSpMkLst>
        </pc:cxnChg>
        <pc:cxnChg chg="add del mod">
          <ac:chgData name="Huijing" userId="04b36fd3-e72c-4bae-8be9-ff7635ffcece" providerId="ADAL" clId="{D0C882B8-31ED-4F3F-BD95-C90FB476EFBC}" dt="2021-07-22T15:36:59.259" v="4231" actId="478"/>
          <ac:cxnSpMkLst>
            <pc:docMk/>
            <pc:sldMk cId="1994542876" sldId="291"/>
            <ac:cxnSpMk id="24" creationId="{37993192-B20B-4ED8-93AA-1E8FCB0261F0}"/>
          </ac:cxnSpMkLst>
        </pc:cxnChg>
        <pc:cxnChg chg="add del mod">
          <ac:chgData name="Huijing" userId="04b36fd3-e72c-4bae-8be9-ff7635ffcece" providerId="ADAL" clId="{D0C882B8-31ED-4F3F-BD95-C90FB476EFBC}" dt="2021-07-22T15:36:57.907" v="4230" actId="478"/>
          <ac:cxnSpMkLst>
            <pc:docMk/>
            <pc:sldMk cId="1994542876" sldId="291"/>
            <ac:cxnSpMk id="25" creationId="{9BE0194B-D86B-4ACB-A86E-CCECE89FEC40}"/>
          </ac:cxnSpMkLst>
        </pc:cxnChg>
        <pc:cxnChg chg="add del mod">
          <ac:chgData name="Huijing" userId="04b36fd3-e72c-4bae-8be9-ff7635ffcece" providerId="ADAL" clId="{D0C882B8-31ED-4F3F-BD95-C90FB476EFBC}" dt="2021-07-22T15:36:24.144" v="4224" actId="478"/>
          <ac:cxnSpMkLst>
            <pc:docMk/>
            <pc:sldMk cId="1994542876" sldId="291"/>
            <ac:cxnSpMk id="28" creationId="{077D4551-1194-4EFE-AD5B-D0C9F7F5D3E5}"/>
          </ac:cxnSpMkLst>
        </pc:cxnChg>
        <pc:cxnChg chg="add mod">
          <ac:chgData name="Huijing" userId="04b36fd3-e72c-4bae-8be9-ff7635ffcece" providerId="ADAL" clId="{D0C882B8-31ED-4F3F-BD95-C90FB476EFBC}" dt="2021-07-22T15:39:51.461" v="4280" actId="1076"/>
          <ac:cxnSpMkLst>
            <pc:docMk/>
            <pc:sldMk cId="1994542876" sldId="291"/>
            <ac:cxnSpMk id="37" creationId="{1FB474CC-18FB-44C1-8359-0681C6296335}"/>
          </ac:cxnSpMkLst>
        </pc:cxnChg>
        <pc:cxnChg chg="add mod">
          <ac:chgData name="Huijing" userId="04b36fd3-e72c-4bae-8be9-ff7635ffcece" providerId="ADAL" clId="{D0C882B8-31ED-4F3F-BD95-C90FB476EFBC}" dt="2021-07-22T15:47:53.276" v="4418" actId="14100"/>
          <ac:cxnSpMkLst>
            <pc:docMk/>
            <pc:sldMk cId="1994542876" sldId="291"/>
            <ac:cxnSpMk id="38" creationId="{82C9DDE9-F6A2-4CA9-9F2C-0B37D9F4875A}"/>
          </ac:cxnSpMkLst>
        </pc:cxnChg>
        <pc:cxnChg chg="add mod">
          <ac:chgData name="Huijing" userId="04b36fd3-e72c-4bae-8be9-ff7635ffcece" providerId="ADAL" clId="{D0C882B8-31ED-4F3F-BD95-C90FB476EFBC}" dt="2021-07-22T15:47:17.123" v="4411" actId="14100"/>
          <ac:cxnSpMkLst>
            <pc:docMk/>
            <pc:sldMk cId="1994542876" sldId="291"/>
            <ac:cxnSpMk id="43" creationId="{CB7D0BA1-5B06-4BE9-8C3D-839C68E596BB}"/>
          </ac:cxnSpMkLst>
        </pc:cxnChg>
        <pc:cxnChg chg="add mod">
          <ac:chgData name="Huijing" userId="04b36fd3-e72c-4bae-8be9-ff7635ffcece" providerId="ADAL" clId="{D0C882B8-31ED-4F3F-BD95-C90FB476EFBC}" dt="2021-07-22T15:47:33.315" v="4414" actId="14100"/>
          <ac:cxnSpMkLst>
            <pc:docMk/>
            <pc:sldMk cId="1994542876" sldId="291"/>
            <ac:cxnSpMk id="46" creationId="{8EC1F36B-AAF0-48EA-B3DF-EA406424C55D}"/>
          </ac:cxnSpMkLst>
        </pc:cxnChg>
      </pc:sldChg>
      <pc:sldChg chg="addSp delSp modSp add del mod ord">
        <pc:chgData name="Huijing" userId="04b36fd3-e72c-4bae-8be9-ff7635ffcece" providerId="ADAL" clId="{D0C882B8-31ED-4F3F-BD95-C90FB476EFBC}" dt="2021-07-14T19:07:10.775" v="2846" actId="47"/>
        <pc:sldMkLst>
          <pc:docMk/>
          <pc:sldMk cId="211623793" sldId="292"/>
        </pc:sldMkLst>
        <pc:spChg chg="mod">
          <ac:chgData name="Huijing" userId="04b36fd3-e72c-4bae-8be9-ff7635ffcece" providerId="ADAL" clId="{D0C882B8-31ED-4F3F-BD95-C90FB476EFBC}" dt="2021-07-14T19:02:32.521" v="2744" actId="20577"/>
          <ac:spMkLst>
            <pc:docMk/>
            <pc:sldMk cId="211623793" sldId="292"/>
            <ac:spMk id="2" creationId="{1AF693F6-C8DD-4D2F-B3D2-8B574882219F}"/>
          </ac:spMkLst>
        </pc:spChg>
        <pc:spChg chg="mod">
          <ac:chgData name="Huijing" userId="04b36fd3-e72c-4bae-8be9-ff7635ffcece" providerId="ADAL" clId="{D0C882B8-31ED-4F3F-BD95-C90FB476EFBC}" dt="2021-07-11T22:46:28.919" v="851" actId="1076"/>
          <ac:spMkLst>
            <pc:docMk/>
            <pc:sldMk cId="211623793" sldId="292"/>
            <ac:spMk id="3" creationId="{32D4E4C0-146C-427E-8971-1ED902CF6F6C}"/>
          </ac:spMkLst>
        </pc:spChg>
        <pc:spChg chg="add del mod">
          <ac:chgData name="Huijing" userId="04b36fd3-e72c-4bae-8be9-ff7635ffcece" providerId="ADAL" clId="{D0C882B8-31ED-4F3F-BD95-C90FB476EFBC}" dt="2021-07-14T19:00:14.751" v="2659" actId="478"/>
          <ac:spMkLst>
            <pc:docMk/>
            <pc:sldMk cId="211623793" sldId="292"/>
            <ac:spMk id="5" creationId="{4C26EC65-3E95-4A84-8CFB-C915D438E091}"/>
          </ac:spMkLst>
        </pc:spChg>
        <pc:graphicFrameChg chg="mod modGraphic">
          <ac:chgData name="Huijing" userId="04b36fd3-e72c-4bae-8be9-ff7635ffcece" providerId="ADAL" clId="{D0C882B8-31ED-4F3F-BD95-C90FB476EFBC}" dt="2021-07-14T19:02:13.091" v="2735" actId="404"/>
          <ac:graphicFrameMkLst>
            <pc:docMk/>
            <pc:sldMk cId="211623793" sldId="292"/>
            <ac:graphicFrameMk id="4" creationId="{115ED88A-B5E8-417C-AA27-C5E7F01CD471}"/>
          </ac:graphicFrameMkLst>
        </pc:graphicFrameChg>
        <pc:cxnChg chg="add del mod">
          <ac:chgData name="Huijing" userId="04b36fd3-e72c-4bae-8be9-ff7635ffcece" providerId="ADAL" clId="{D0C882B8-31ED-4F3F-BD95-C90FB476EFBC}" dt="2021-07-14T19:00:16.642" v="2660" actId="478"/>
          <ac:cxnSpMkLst>
            <pc:docMk/>
            <pc:sldMk cId="211623793" sldId="292"/>
            <ac:cxnSpMk id="7" creationId="{4431BA8C-5A10-4BD8-BEE8-1BB264AA2CD7}"/>
          </ac:cxnSpMkLst>
        </pc:cxnChg>
      </pc:sldChg>
      <pc:sldChg chg="delSp modSp add mod">
        <pc:chgData name="Huijing" userId="04b36fd3-e72c-4bae-8be9-ff7635ffcece" providerId="ADAL" clId="{D0C882B8-31ED-4F3F-BD95-C90FB476EFBC}" dt="2021-07-11T23:00:43.366" v="1359" actId="1076"/>
        <pc:sldMkLst>
          <pc:docMk/>
          <pc:sldMk cId="3300823985" sldId="293"/>
        </pc:sldMkLst>
        <pc:spChg chg="mod">
          <ac:chgData name="Huijing" userId="04b36fd3-e72c-4bae-8be9-ff7635ffcece" providerId="ADAL" clId="{D0C882B8-31ED-4F3F-BD95-C90FB476EFBC}" dt="2021-07-11T22:55:38.367" v="1153" actId="20577"/>
          <ac:spMkLst>
            <pc:docMk/>
            <pc:sldMk cId="3300823985" sldId="293"/>
            <ac:spMk id="2" creationId="{1AF693F6-C8DD-4D2F-B3D2-8B574882219F}"/>
          </ac:spMkLst>
        </pc:spChg>
        <pc:spChg chg="del">
          <ac:chgData name="Huijing" userId="04b36fd3-e72c-4bae-8be9-ff7635ffcece" providerId="ADAL" clId="{D0C882B8-31ED-4F3F-BD95-C90FB476EFBC}" dt="2021-07-11T22:55:20.333" v="1141" actId="478"/>
          <ac:spMkLst>
            <pc:docMk/>
            <pc:sldMk cId="3300823985" sldId="293"/>
            <ac:spMk id="3" creationId="{32D4E4C0-146C-427E-8971-1ED902CF6F6C}"/>
          </ac:spMkLst>
        </pc:spChg>
        <pc:spChg chg="del">
          <ac:chgData name="Huijing" userId="04b36fd3-e72c-4bae-8be9-ff7635ffcece" providerId="ADAL" clId="{D0C882B8-31ED-4F3F-BD95-C90FB476EFBC}" dt="2021-07-11T22:55:23.142" v="1142" actId="478"/>
          <ac:spMkLst>
            <pc:docMk/>
            <pc:sldMk cId="3300823985" sldId="293"/>
            <ac:spMk id="5" creationId="{4C26EC65-3E95-4A84-8CFB-C915D438E091}"/>
          </ac:spMkLst>
        </pc:spChg>
        <pc:graphicFrameChg chg="mod modGraphic">
          <ac:chgData name="Huijing" userId="04b36fd3-e72c-4bae-8be9-ff7635ffcece" providerId="ADAL" clId="{D0C882B8-31ED-4F3F-BD95-C90FB476EFBC}" dt="2021-07-11T23:00:43.366" v="1359" actId="1076"/>
          <ac:graphicFrameMkLst>
            <pc:docMk/>
            <pc:sldMk cId="3300823985" sldId="293"/>
            <ac:graphicFrameMk id="4" creationId="{115ED88A-B5E8-417C-AA27-C5E7F01CD471}"/>
          </ac:graphicFrameMkLst>
        </pc:graphicFrameChg>
        <pc:cxnChg chg="del">
          <ac:chgData name="Huijing" userId="04b36fd3-e72c-4bae-8be9-ff7635ffcece" providerId="ADAL" clId="{D0C882B8-31ED-4F3F-BD95-C90FB476EFBC}" dt="2021-07-11T22:55:23.903" v="1143" actId="478"/>
          <ac:cxnSpMkLst>
            <pc:docMk/>
            <pc:sldMk cId="3300823985" sldId="293"/>
            <ac:cxnSpMk id="7" creationId="{4431BA8C-5A10-4BD8-BEE8-1BB264AA2CD7}"/>
          </ac:cxnSpMkLst>
        </pc:cxnChg>
      </pc:sldChg>
      <pc:sldChg chg="addSp modSp add mod">
        <pc:chgData name="Huijing" userId="04b36fd3-e72c-4bae-8be9-ff7635ffcece" providerId="ADAL" clId="{D0C882B8-31ED-4F3F-BD95-C90FB476EFBC}" dt="2021-07-13T20:27:56.643" v="2352" actId="1036"/>
        <pc:sldMkLst>
          <pc:docMk/>
          <pc:sldMk cId="1489716737" sldId="294"/>
        </pc:sldMkLst>
        <pc:spChg chg="mod">
          <ac:chgData name="Huijing" userId="04b36fd3-e72c-4bae-8be9-ff7635ffcece" providerId="ADAL" clId="{D0C882B8-31ED-4F3F-BD95-C90FB476EFBC}" dt="2021-07-13T20:25:45.415" v="2320" actId="20577"/>
          <ac:spMkLst>
            <pc:docMk/>
            <pc:sldMk cId="1489716737" sldId="294"/>
            <ac:spMk id="2" creationId="{1AF693F6-C8DD-4D2F-B3D2-8B574882219F}"/>
          </ac:spMkLst>
        </pc:spChg>
        <pc:spChg chg="mod">
          <ac:chgData name="Huijing" userId="04b36fd3-e72c-4bae-8be9-ff7635ffcece" providerId="ADAL" clId="{D0C882B8-31ED-4F3F-BD95-C90FB476EFBC}" dt="2021-07-13T20:25:50.519" v="2327" actId="20577"/>
          <ac:spMkLst>
            <pc:docMk/>
            <pc:sldMk cId="1489716737" sldId="294"/>
            <ac:spMk id="3" creationId="{32D4E4C0-146C-427E-8971-1ED902CF6F6C}"/>
          </ac:spMkLst>
        </pc:spChg>
        <pc:spChg chg="add mod">
          <ac:chgData name="Huijing" userId="04b36fd3-e72c-4bae-8be9-ff7635ffcece" providerId="ADAL" clId="{D0C882B8-31ED-4F3F-BD95-C90FB476EFBC}" dt="2021-07-13T20:27:56.643" v="2352" actId="1036"/>
          <ac:spMkLst>
            <pc:docMk/>
            <pc:sldMk cId="1489716737" sldId="294"/>
            <ac:spMk id="13" creationId="{215DF628-7A56-417E-9F5E-60F38AB37259}"/>
          </ac:spMkLst>
        </pc:spChg>
        <pc:graphicFrameChg chg="mod modGraphic">
          <ac:chgData name="Huijing" userId="04b36fd3-e72c-4bae-8be9-ff7635ffcece" providerId="ADAL" clId="{D0C882B8-31ED-4F3F-BD95-C90FB476EFBC}" dt="2021-07-13T20:27:36.245" v="2341" actId="207"/>
          <ac:graphicFrameMkLst>
            <pc:docMk/>
            <pc:sldMk cId="1489716737" sldId="294"/>
            <ac:graphicFrameMk id="4" creationId="{115ED88A-B5E8-417C-AA27-C5E7F01CD471}"/>
          </ac:graphicFrameMkLst>
        </pc:graphicFrameChg>
      </pc:sldChg>
      <pc:sldChg chg="addSp delSp modSp add mod ord">
        <pc:chgData name="Huijing" userId="04b36fd3-e72c-4bae-8be9-ff7635ffcece" providerId="ADAL" clId="{D0C882B8-31ED-4F3F-BD95-C90FB476EFBC}" dt="2021-07-14T19:12:29.495" v="3006" actId="20577"/>
        <pc:sldMkLst>
          <pc:docMk/>
          <pc:sldMk cId="2537328603" sldId="295"/>
        </pc:sldMkLst>
        <pc:spChg chg="mod">
          <ac:chgData name="Huijing" userId="04b36fd3-e72c-4bae-8be9-ff7635ffcece" providerId="ADAL" clId="{D0C882B8-31ED-4F3F-BD95-C90FB476EFBC}" dt="2021-07-14T19:11:08.728" v="2945" actId="20577"/>
          <ac:spMkLst>
            <pc:docMk/>
            <pc:sldMk cId="2537328603" sldId="295"/>
            <ac:spMk id="2" creationId="{1AF693F6-C8DD-4D2F-B3D2-8B574882219F}"/>
          </ac:spMkLst>
        </pc:spChg>
        <pc:spChg chg="add del mod">
          <ac:chgData name="Huijing" userId="04b36fd3-e72c-4bae-8be9-ff7635ffcece" providerId="ADAL" clId="{D0C882B8-31ED-4F3F-BD95-C90FB476EFBC}" dt="2021-07-14T19:12:22.440" v="2990" actId="478"/>
          <ac:spMkLst>
            <pc:docMk/>
            <pc:sldMk cId="2537328603" sldId="295"/>
            <ac:spMk id="3" creationId="{32D4E4C0-146C-427E-8971-1ED902CF6F6C}"/>
          </ac:spMkLst>
        </pc:spChg>
        <pc:spChg chg="add del mod">
          <ac:chgData name="Huijing" userId="04b36fd3-e72c-4bae-8be9-ff7635ffcece" providerId="ADAL" clId="{D0C882B8-31ED-4F3F-BD95-C90FB476EFBC}" dt="2021-07-14T18:50:54.914" v="2654" actId="1076"/>
          <ac:spMkLst>
            <pc:docMk/>
            <pc:sldMk cId="2537328603" sldId="295"/>
            <ac:spMk id="5" creationId="{B540017D-9DB3-429A-90EB-525D568F848D}"/>
          </ac:spMkLst>
        </pc:spChg>
        <pc:spChg chg="del">
          <ac:chgData name="Huijing" userId="04b36fd3-e72c-4bae-8be9-ff7635ffcece" providerId="ADAL" clId="{D0C882B8-31ED-4F3F-BD95-C90FB476EFBC}" dt="2021-07-14T17:01:03.817" v="2410" actId="478"/>
          <ac:spMkLst>
            <pc:docMk/>
            <pc:sldMk cId="2537328603" sldId="295"/>
            <ac:spMk id="8" creationId="{3C3D635D-2F01-4776-907D-0CDEB263EE5B}"/>
          </ac:spMkLst>
        </pc:spChg>
        <pc:spChg chg="del">
          <ac:chgData name="Huijing" userId="04b36fd3-e72c-4bae-8be9-ff7635ffcece" providerId="ADAL" clId="{D0C882B8-31ED-4F3F-BD95-C90FB476EFBC}" dt="2021-07-14T18:27:56.833" v="2442" actId="478"/>
          <ac:spMkLst>
            <pc:docMk/>
            <pc:sldMk cId="2537328603" sldId="295"/>
            <ac:spMk id="10" creationId="{52BEDE8B-D2CF-44CC-B2C4-928DA313F5DF}"/>
          </ac:spMkLst>
        </pc:spChg>
        <pc:spChg chg="mod">
          <ac:chgData name="Huijing" userId="04b36fd3-e72c-4bae-8be9-ff7635ffcece" providerId="ADAL" clId="{D0C882B8-31ED-4F3F-BD95-C90FB476EFBC}" dt="2021-07-14T18:28:05.144" v="2443" actId="1076"/>
          <ac:spMkLst>
            <pc:docMk/>
            <pc:sldMk cId="2537328603" sldId="295"/>
            <ac:spMk id="12" creationId="{BBA0A363-806C-417C-9B8E-E3D56C146389}"/>
          </ac:spMkLst>
        </pc:spChg>
        <pc:spChg chg="add mod">
          <ac:chgData name="Huijing" userId="04b36fd3-e72c-4bae-8be9-ff7635ffcece" providerId="ADAL" clId="{D0C882B8-31ED-4F3F-BD95-C90FB476EFBC}" dt="2021-07-14T19:12:29.495" v="3006" actId="20577"/>
          <ac:spMkLst>
            <pc:docMk/>
            <pc:sldMk cId="2537328603" sldId="295"/>
            <ac:spMk id="15" creationId="{1F7B659D-A4E7-46F6-9B3A-A4C8EF38273B}"/>
          </ac:spMkLst>
        </pc:spChg>
        <pc:spChg chg="add mod">
          <ac:chgData name="Huijing" userId="04b36fd3-e72c-4bae-8be9-ff7635ffcece" providerId="ADAL" clId="{D0C882B8-31ED-4F3F-BD95-C90FB476EFBC}" dt="2021-07-14T19:12:22.708" v="2991"/>
          <ac:spMkLst>
            <pc:docMk/>
            <pc:sldMk cId="2537328603" sldId="295"/>
            <ac:spMk id="16" creationId="{9C90F472-BBF4-410A-A934-6C4E2F7517B3}"/>
          </ac:spMkLst>
        </pc:spChg>
        <pc:graphicFrameChg chg="mod modGraphic">
          <ac:chgData name="Huijing" userId="04b36fd3-e72c-4bae-8be9-ff7635ffcece" providerId="ADAL" clId="{D0C882B8-31ED-4F3F-BD95-C90FB476EFBC}" dt="2021-07-14T18:37:07.359" v="2610" actId="207"/>
          <ac:graphicFrameMkLst>
            <pc:docMk/>
            <pc:sldMk cId="2537328603" sldId="295"/>
            <ac:graphicFrameMk id="4" creationId="{115ED88A-B5E8-417C-AA27-C5E7F01CD471}"/>
          </ac:graphicFrameMkLst>
        </pc:graphicFrameChg>
        <pc:cxnChg chg="add del mod">
          <ac:chgData name="Huijing" userId="04b36fd3-e72c-4bae-8be9-ff7635ffcece" providerId="ADAL" clId="{D0C882B8-31ED-4F3F-BD95-C90FB476EFBC}" dt="2021-07-14T18:35:28.868" v="2476" actId="14100"/>
          <ac:cxnSpMkLst>
            <pc:docMk/>
            <pc:sldMk cId="2537328603" sldId="295"/>
            <ac:cxnSpMk id="6" creationId="{42269A2F-ABDA-4728-AEBB-D7F8E10C6779}"/>
          </ac:cxnSpMkLst>
        </pc:cxnChg>
        <pc:cxnChg chg="add del">
          <ac:chgData name="Huijing" userId="04b36fd3-e72c-4bae-8be9-ff7635ffcece" providerId="ADAL" clId="{D0C882B8-31ED-4F3F-BD95-C90FB476EFBC}" dt="2021-07-14T18:35:18.655" v="2470" actId="11529"/>
          <ac:cxnSpMkLst>
            <pc:docMk/>
            <pc:sldMk cId="2537328603" sldId="295"/>
            <ac:cxnSpMk id="9" creationId="{33EE3F45-C8BA-48F8-BF2A-937AC706BEAA}"/>
          </ac:cxnSpMkLst>
        </pc:cxnChg>
        <pc:cxnChg chg="add del">
          <ac:chgData name="Huijing" userId="04b36fd3-e72c-4bae-8be9-ff7635ffcece" providerId="ADAL" clId="{D0C882B8-31ED-4F3F-BD95-C90FB476EFBC}" dt="2021-07-14T18:35:21.957" v="2474" actId="478"/>
          <ac:cxnSpMkLst>
            <pc:docMk/>
            <pc:sldMk cId="2537328603" sldId="295"/>
            <ac:cxnSpMk id="11" creationId="{F79E6DFA-85B5-40BC-9D8C-601594A7D59E}"/>
          </ac:cxnSpMkLst>
        </pc:cxnChg>
      </pc:sldChg>
      <pc:sldChg chg="addSp delSp modSp add mod ord">
        <pc:chgData name="Huijing" userId="04b36fd3-e72c-4bae-8be9-ff7635ffcece" providerId="ADAL" clId="{D0C882B8-31ED-4F3F-BD95-C90FB476EFBC}" dt="2021-07-14T19:12:13.334" v="2989" actId="1076"/>
        <pc:sldMkLst>
          <pc:docMk/>
          <pc:sldMk cId="533058126" sldId="296"/>
        </pc:sldMkLst>
        <pc:spChg chg="mod">
          <ac:chgData name="Huijing" userId="04b36fd3-e72c-4bae-8be9-ff7635ffcece" providerId="ADAL" clId="{D0C882B8-31ED-4F3F-BD95-C90FB476EFBC}" dt="2021-07-13T21:48:51.629" v="2362" actId="20577"/>
          <ac:spMkLst>
            <pc:docMk/>
            <pc:sldMk cId="533058126" sldId="296"/>
            <ac:spMk id="2" creationId="{1AF693F6-C8DD-4D2F-B3D2-8B574882219F}"/>
          </ac:spMkLst>
        </pc:spChg>
        <pc:spChg chg="add del mod">
          <ac:chgData name="Huijing" userId="04b36fd3-e72c-4bae-8be9-ff7635ffcece" providerId="ADAL" clId="{D0C882B8-31ED-4F3F-BD95-C90FB476EFBC}" dt="2021-07-14T19:12:08.839" v="2987" actId="20577"/>
          <ac:spMkLst>
            <pc:docMk/>
            <pc:sldMk cId="533058126" sldId="296"/>
            <ac:spMk id="3" creationId="{32D4E4C0-146C-427E-8971-1ED902CF6F6C}"/>
          </ac:spMkLst>
        </pc:spChg>
        <pc:spChg chg="del">
          <ac:chgData name="Huijing" userId="04b36fd3-e72c-4bae-8be9-ff7635ffcece" providerId="ADAL" clId="{D0C882B8-31ED-4F3F-BD95-C90FB476EFBC}" dt="2021-07-14T18:34:48.877" v="2463" actId="478"/>
          <ac:spMkLst>
            <pc:docMk/>
            <pc:sldMk cId="533058126" sldId="296"/>
            <ac:spMk id="5" creationId="{B540017D-9DB3-429A-90EB-525D568F848D}"/>
          </ac:spMkLst>
        </pc:spChg>
        <pc:spChg chg="del">
          <ac:chgData name="Huijing" userId="04b36fd3-e72c-4bae-8be9-ff7635ffcece" providerId="ADAL" clId="{D0C882B8-31ED-4F3F-BD95-C90FB476EFBC}" dt="2021-07-14T18:29:20.638" v="2451" actId="478"/>
          <ac:spMkLst>
            <pc:docMk/>
            <pc:sldMk cId="533058126" sldId="296"/>
            <ac:spMk id="8" creationId="{3C3D635D-2F01-4776-907D-0CDEB263EE5B}"/>
          </ac:spMkLst>
        </pc:spChg>
        <pc:spChg chg="del">
          <ac:chgData name="Huijing" userId="04b36fd3-e72c-4bae-8be9-ff7635ffcece" providerId="ADAL" clId="{D0C882B8-31ED-4F3F-BD95-C90FB476EFBC}" dt="2021-07-14T18:30:02.163" v="2462" actId="478"/>
          <ac:spMkLst>
            <pc:docMk/>
            <pc:sldMk cId="533058126" sldId="296"/>
            <ac:spMk id="10" creationId="{52BEDE8B-D2CF-44CC-B2C4-928DA313F5DF}"/>
          </ac:spMkLst>
        </pc:spChg>
        <pc:spChg chg="add del">
          <ac:chgData name="Huijing" userId="04b36fd3-e72c-4bae-8be9-ff7635ffcece" providerId="ADAL" clId="{D0C882B8-31ED-4F3F-BD95-C90FB476EFBC}" dt="2021-07-14T18:52:10.599" v="2657" actId="478"/>
          <ac:spMkLst>
            <pc:docMk/>
            <pc:sldMk cId="533058126" sldId="296"/>
            <ac:spMk id="12" creationId="{BBA0A363-806C-417C-9B8E-E3D56C146389}"/>
          </ac:spMkLst>
        </pc:spChg>
        <pc:spChg chg="del">
          <ac:chgData name="Huijing" userId="04b36fd3-e72c-4bae-8be9-ff7635ffcece" providerId="ADAL" clId="{D0C882B8-31ED-4F3F-BD95-C90FB476EFBC}" dt="2021-07-14T18:29:52.952" v="2459" actId="478"/>
          <ac:spMkLst>
            <pc:docMk/>
            <pc:sldMk cId="533058126" sldId="296"/>
            <ac:spMk id="13" creationId="{215DF628-7A56-417E-9F5E-60F38AB37259}"/>
          </ac:spMkLst>
        </pc:spChg>
        <pc:spChg chg="add del mod">
          <ac:chgData name="Huijing" userId="04b36fd3-e72c-4bae-8be9-ff7635ffcece" providerId="ADAL" clId="{D0C882B8-31ED-4F3F-BD95-C90FB476EFBC}" dt="2021-07-14T18:51:15.165" v="2655" actId="478"/>
          <ac:spMkLst>
            <pc:docMk/>
            <pc:sldMk cId="533058126" sldId="296"/>
            <ac:spMk id="14" creationId="{53FB8602-D785-4B32-8A30-940F959250D6}"/>
          </ac:spMkLst>
        </pc:spChg>
        <pc:spChg chg="add mod">
          <ac:chgData name="Huijing" userId="04b36fd3-e72c-4bae-8be9-ff7635ffcece" providerId="ADAL" clId="{D0C882B8-31ED-4F3F-BD95-C90FB476EFBC}" dt="2021-07-14T18:51:15.510" v="2656"/>
          <ac:spMkLst>
            <pc:docMk/>
            <pc:sldMk cId="533058126" sldId="296"/>
            <ac:spMk id="16" creationId="{144AA010-B860-4521-954E-3B403BFF4C94}"/>
          </ac:spMkLst>
        </pc:spChg>
        <pc:spChg chg="add mod">
          <ac:chgData name="Huijing" userId="04b36fd3-e72c-4bae-8be9-ff7635ffcece" providerId="ADAL" clId="{D0C882B8-31ED-4F3F-BD95-C90FB476EFBC}" dt="2021-07-14T19:10:25.289" v="2899" actId="1076"/>
          <ac:spMkLst>
            <pc:docMk/>
            <pc:sldMk cId="533058126" sldId="296"/>
            <ac:spMk id="17" creationId="{5F68C372-3177-4A31-A1E3-9861D7D4F9A4}"/>
          </ac:spMkLst>
        </pc:spChg>
        <pc:spChg chg="add del mod">
          <ac:chgData name="Huijing" userId="04b36fd3-e72c-4bae-8be9-ff7635ffcece" providerId="ADAL" clId="{D0C882B8-31ED-4F3F-BD95-C90FB476EFBC}" dt="2021-07-14T19:11:53.310" v="2983"/>
          <ac:spMkLst>
            <pc:docMk/>
            <pc:sldMk cId="533058126" sldId="296"/>
            <ac:spMk id="18" creationId="{4EC949D5-8A85-4115-92B1-6C5EFDD63E61}"/>
          </ac:spMkLst>
        </pc:spChg>
        <pc:spChg chg="add mod">
          <ac:chgData name="Huijing" userId="04b36fd3-e72c-4bae-8be9-ff7635ffcece" providerId="ADAL" clId="{D0C882B8-31ED-4F3F-BD95-C90FB476EFBC}" dt="2021-07-14T19:12:13.334" v="2989" actId="1076"/>
          <ac:spMkLst>
            <pc:docMk/>
            <pc:sldMk cId="533058126" sldId="296"/>
            <ac:spMk id="19" creationId="{B393C067-7B7F-43E7-8CDF-CFD83978E749}"/>
          </ac:spMkLst>
        </pc:spChg>
        <pc:graphicFrameChg chg="mod modGraphic">
          <ac:chgData name="Huijing" userId="04b36fd3-e72c-4bae-8be9-ff7635ffcece" providerId="ADAL" clId="{D0C882B8-31ED-4F3F-BD95-C90FB476EFBC}" dt="2021-07-14T19:10:39.192" v="2915" actId="20577"/>
          <ac:graphicFrameMkLst>
            <pc:docMk/>
            <pc:sldMk cId="533058126" sldId="296"/>
            <ac:graphicFrameMk id="4" creationId="{115ED88A-B5E8-417C-AA27-C5E7F01CD471}"/>
          </ac:graphicFrameMkLst>
        </pc:graphicFrameChg>
        <pc:cxnChg chg="del">
          <ac:chgData name="Huijing" userId="04b36fd3-e72c-4bae-8be9-ff7635ffcece" providerId="ADAL" clId="{D0C882B8-31ED-4F3F-BD95-C90FB476EFBC}" dt="2021-07-14T18:34:50.962" v="2465" actId="478"/>
          <ac:cxnSpMkLst>
            <pc:docMk/>
            <pc:sldMk cId="533058126" sldId="296"/>
            <ac:cxnSpMk id="6" creationId="{42269A2F-ABDA-4728-AEBB-D7F8E10C6779}"/>
          </ac:cxnSpMkLst>
        </pc:cxnChg>
        <pc:cxnChg chg="del">
          <ac:chgData name="Huijing" userId="04b36fd3-e72c-4bae-8be9-ff7635ffcece" providerId="ADAL" clId="{D0C882B8-31ED-4F3F-BD95-C90FB476EFBC}" dt="2021-07-14T18:34:49.998" v="2464" actId="478"/>
          <ac:cxnSpMkLst>
            <pc:docMk/>
            <pc:sldMk cId="533058126" sldId="296"/>
            <ac:cxnSpMk id="11" creationId="{F79E6DFA-85B5-40BC-9D8C-601594A7D59E}"/>
          </ac:cxnSpMkLst>
        </pc:cxnChg>
        <pc:cxnChg chg="add mod">
          <ac:chgData name="Huijing" userId="04b36fd3-e72c-4bae-8be9-ff7635ffcece" providerId="ADAL" clId="{D0C882B8-31ED-4F3F-BD95-C90FB476EFBC}" dt="2021-07-14T19:10:24.909" v="2898" actId="1076"/>
          <ac:cxnSpMkLst>
            <pc:docMk/>
            <pc:sldMk cId="533058126" sldId="296"/>
            <ac:cxnSpMk id="15" creationId="{6E6DB526-3330-4FC4-9BC3-997F74991588}"/>
          </ac:cxnSpMkLst>
        </pc:cxnChg>
      </pc:sldChg>
      <pc:sldChg chg="delSp modSp add mod ord">
        <pc:chgData name="Huijing" userId="04b36fd3-e72c-4bae-8be9-ff7635ffcece" providerId="ADAL" clId="{D0C882B8-31ED-4F3F-BD95-C90FB476EFBC}" dt="2021-07-14T14:48:02.636" v="2368" actId="478"/>
        <pc:sldMkLst>
          <pc:docMk/>
          <pc:sldMk cId="2559814988" sldId="297"/>
        </pc:sldMkLst>
        <pc:spChg chg="mod">
          <ac:chgData name="Huijing" userId="04b36fd3-e72c-4bae-8be9-ff7635ffcece" providerId="ADAL" clId="{D0C882B8-31ED-4F3F-BD95-C90FB476EFBC}" dt="2021-07-14T14:47:49.527" v="2367" actId="20577"/>
          <ac:spMkLst>
            <pc:docMk/>
            <pc:sldMk cId="2559814988" sldId="297"/>
            <ac:spMk id="2" creationId="{1FED2F3B-9AB9-4CE9-B911-6CF3AAE53053}"/>
          </ac:spMkLst>
        </pc:spChg>
        <pc:graphicFrameChg chg="del">
          <ac:chgData name="Huijing" userId="04b36fd3-e72c-4bae-8be9-ff7635ffcece" providerId="ADAL" clId="{D0C882B8-31ED-4F3F-BD95-C90FB476EFBC}" dt="2021-07-14T14:48:02.636" v="2368" actId="478"/>
          <ac:graphicFrameMkLst>
            <pc:docMk/>
            <pc:sldMk cId="2559814988" sldId="297"/>
            <ac:graphicFrameMk id="11" creationId="{F07FF728-376E-4B65-AC76-04AF2705C547}"/>
          </ac:graphicFrameMkLst>
        </pc:graphicFrameChg>
      </pc:sldChg>
      <pc:sldChg chg="modSp add mod ord">
        <pc:chgData name="Huijing" userId="04b36fd3-e72c-4bae-8be9-ff7635ffcece" providerId="ADAL" clId="{D0C882B8-31ED-4F3F-BD95-C90FB476EFBC}" dt="2021-07-15T14:36:22.064" v="3096" actId="14734"/>
        <pc:sldMkLst>
          <pc:docMk/>
          <pc:sldMk cId="202188705" sldId="298"/>
        </pc:sldMkLst>
        <pc:graphicFrameChg chg="mod modGraphic">
          <ac:chgData name="Huijing" userId="04b36fd3-e72c-4bae-8be9-ff7635ffcece" providerId="ADAL" clId="{D0C882B8-31ED-4F3F-BD95-C90FB476EFBC}" dt="2021-07-15T14:36:22.064" v="3096" actId="14734"/>
          <ac:graphicFrameMkLst>
            <pc:docMk/>
            <pc:sldMk cId="202188705" sldId="298"/>
            <ac:graphicFrameMk id="2" creationId="{E5E870A6-EAD2-4D5E-AB98-13DB5AD7F5DC}"/>
          </ac:graphicFrameMkLst>
        </pc:graphicFrameChg>
      </pc:sldChg>
      <pc:sldChg chg="delSp modSp add mod ord">
        <pc:chgData name="Huijing" userId="04b36fd3-e72c-4bae-8be9-ff7635ffcece" providerId="ADAL" clId="{D0C882B8-31ED-4F3F-BD95-C90FB476EFBC}" dt="2021-07-14T18:40:44.707" v="2614" actId="2164"/>
        <pc:sldMkLst>
          <pc:docMk/>
          <pc:sldMk cId="1510814025" sldId="299"/>
        </pc:sldMkLst>
        <pc:spChg chg="del">
          <ac:chgData name="Huijing" userId="04b36fd3-e72c-4bae-8be9-ff7635ffcece" providerId="ADAL" clId="{D0C882B8-31ED-4F3F-BD95-C90FB476EFBC}" dt="2021-07-14T17:00:48.886" v="2408" actId="478"/>
          <ac:spMkLst>
            <pc:docMk/>
            <pc:sldMk cId="1510814025" sldId="299"/>
            <ac:spMk id="3" creationId="{760A338F-291F-4723-96F4-C8484FC1A75D}"/>
          </ac:spMkLst>
        </pc:spChg>
        <pc:graphicFrameChg chg="mod modGraphic">
          <ac:chgData name="Huijing" userId="04b36fd3-e72c-4bae-8be9-ff7635ffcece" providerId="ADAL" clId="{D0C882B8-31ED-4F3F-BD95-C90FB476EFBC}" dt="2021-07-14T18:40:44.707" v="2614" actId="2164"/>
          <ac:graphicFrameMkLst>
            <pc:docMk/>
            <pc:sldMk cId="1510814025" sldId="299"/>
            <ac:graphicFrameMk id="2" creationId="{6C0A1293-2035-44F4-AA49-44901A47F52C}"/>
          </ac:graphicFrameMkLst>
        </pc:graphicFrameChg>
      </pc:sldChg>
      <pc:sldChg chg="modSp add mod">
        <pc:chgData name="Huijing" userId="04b36fd3-e72c-4bae-8be9-ff7635ffcece" providerId="ADAL" clId="{D0C882B8-31ED-4F3F-BD95-C90FB476EFBC}" dt="2021-07-14T19:04:04.498" v="2812" actId="20577"/>
        <pc:sldMkLst>
          <pc:docMk/>
          <pc:sldMk cId="519052541" sldId="300"/>
        </pc:sldMkLst>
        <pc:spChg chg="mod">
          <ac:chgData name="Huijing" userId="04b36fd3-e72c-4bae-8be9-ff7635ffcece" providerId="ADAL" clId="{D0C882B8-31ED-4F3F-BD95-C90FB476EFBC}" dt="2021-07-14T19:04:04.498" v="2812" actId="20577"/>
          <ac:spMkLst>
            <pc:docMk/>
            <pc:sldMk cId="519052541" sldId="300"/>
            <ac:spMk id="2" creationId="{1AF693F6-C8DD-4D2F-B3D2-8B574882219F}"/>
          </ac:spMkLst>
        </pc:spChg>
        <pc:spChg chg="mod">
          <ac:chgData name="Huijing" userId="04b36fd3-e72c-4bae-8be9-ff7635ffcece" providerId="ADAL" clId="{D0C882B8-31ED-4F3F-BD95-C90FB476EFBC}" dt="2021-07-14T19:03:47.841" v="2776" actId="20577"/>
          <ac:spMkLst>
            <pc:docMk/>
            <pc:sldMk cId="519052541" sldId="300"/>
            <ac:spMk id="3" creationId="{32D4E4C0-146C-427E-8971-1ED902CF6F6C}"/>
          </ac:spMkLst>
        </pc:spChg>
      </pc:sldChg>
      <pc:sldChg chg="modSp add mod">
        <pc:chgData name="Huijing" userId="04b36fd3-e72c-4bae-8be9-ff7635ffcece" providerId="ADAL" clId="{D0C882B8-31ED-4F3F-BD95-C90FB476EFBC}" dt="2021-07-14T19:05:28.718" v="2842" actId="20577"/>
        <pc:sldMkLst>
          <pc:docMk/>
          <pc:sldMk cId="1070978308" sldId="301"/>
        </pc:sldMkLst>
        <pc:spChg chg="mod">
          <ac:chgData name="Huijing" userId="04b36fd3-e72c-4bae-8be9-ff7635ffcece" providerId="ADAL" clId="{D0C882B8-31ED-4F3F-BD95-C90FB476EFBC}" dt="2021-07-14T19:04:35.024" v="2823" actId="20577"/>
          <ac:spMkLst>
            <pc:docMk/>
            <pc:sldMk cId="1070978308" sldId="301"/>
            <ac:spMk id="2" creationId="{1AF693F6-C8DD-4D2F-B3D2-8B574882219F}"/>
          </ac:spMkLst>
        </pc:spChg>
        <pc:spChg chg="mod">
          <ac:chgData name="Huijing" userId="04b36fd3-e72c-4bae-8be9-ff7635ffcece" providerId="ADAL" clId="{D0C882B8-31ED-4F3F-BD95-C90FB476EFBC}" dt="2021-07-14T19:05:28.718" v="2842" actId="20577"/>
          <ac:spMkLst>
            <pc:docMk/>
            <pc:sldMk cId="1070978308" sldId="301"/>
            <ac:spMk id="3" creationId="{32D4E4C0-146C-427E-8971-1ED902CF6F6C}"/>
          </ac:spMkLst>
        </pc:spChg>
        <pc:graphicFrameChg chg="mod modGraphic">
          <ac:chgData name="Huijing" userId="04b36fd3-e72c-4bae-8be9-ff7635ffcece" providerId="ADAL" clId="{D0C882B8-31ED-4F3F-BD95-C90FB476EFBC}" dt="2021-07-14T19:05:15.233" v="2827" actId="108"/>
          <ac:graphicFrameMkLst>
            <pc:docMk/>
            <pc:sldMk cId="1070978308" sldId="301"/>
            <ac:graphicFrameMk id="4" creationId="{115ED88A-B5E8-417C-AA27-C5E7F01CD471}"/>
          </ac:graphicFrameMkLst>
        </pc:graphicFrameChg>
      </pc:sldChg>
      <pc:sldChg chg="addSp delSp modSp add mod ord">
        <pc:chgData name="Huijing" userId="04b36fd3-e72c-4bae-8be9-ff7635ffcece" providerId="ADAL" clId="{D0C882B8-31ED-4F3F-BD95-C90FB476EFBC}" dt="2021-07-15T14:56:18.178" v="3115"/>
        <pc:sldMkLst>
          <pc:docMk/>
          <pc:sldMk cId="1842677276" sldId="302"/>
        </pc:sldMkLst>
        <pc:spChg chg="mod">
          <ac:chgData name="Huijing" userId="04b36fd3-e72c-4bae-8be9-ff7635ffcece" providerId="ADAL" clId="{D0C882B8-31ED-4F3F-BD95-C90FB476EFBC}" dt="2021-07-14T19:13:15.018" v="3043" actId="20577"/>
          <ac:spMkLst>
            <pc:docMk/>
            <pc:sldMk cId="1842677276" sldId="302"/>
            <ac:spMk id="3" creationId="{32D4E4C0-146C-427E-8971-1ED902CF6F6C}"/>
          </ac:spMkLst>
        </pc:spChg>
        <pc:spChg chg="add mod">
          <ac:chgData name="Huijing" userId="04b36fd3-e72c-4bae-8be9-ff7635ffcece" providerId="ADAL" clId="{D0C882B8-31ED-4F3F-BD95-C90FB476EFBC}" dt="2021-07-15T14:55:57.691" v="3113" actId="1036"/>
          <ac:spMkLst>
            <pc:docMk/>
            <pc:sldMk cId="1842677276" sldId="302"/>
            <ac:spMk id="5" creationId="{571D926E-F730-49E6-89CA-68A8A909E028}"/>
          </ac:spMkLst>
        </pc:spChg>
        <pc:spChg chg="add mod">
          <ac:chgData name="Huijing" userId="04b36fd3-e72c-4bae-8be9-ff7635ffcece" providerId="ADAL" clId="{D0C882B8-31ED-4F3F-BD95-C90FB476EFBC}" dt="2021-07-15T14:55:50.596" v="3111" actId="1076"/>
          <ac:spMkLst>
            <pc:docMk/>
            <pc:sldMk cId="1842677276" sldId="302"/>
            <ac:spMk id="6" creationId="{2497588B-5A77-474B-A3FB-B22F636BCFAA}"/>
          </ac:spMkLst>
        </pc:spChg>
        <pc:spChg chg="add del mod">
          <ac:chgData name="Huijing" userId="04b36fd3-e72c-4bae-8be9-ff7635ffcece" providerId="ADAL" clId="{D0C882B8-31ED-4F3F-BD95-C90FB476EFBC}" dt="2021-07-15T14:56:18.178" v="3115"/>
          <ac:spMkLst>
            <pc:docMk/>
            <pc:sldMk cId="1842677276" sldId="302"/>
            <ac:spMk id="7" creationId="{7F69C846-0642-41B1-BB2D-467407EE33BD}"/>
          </ac:spMkLst>
        </pc:spChg>
        <pc:graphicFrameChg chg="mod modGraphic">
          <ac:chgData name="Huijing" userId="04b36fd3-e72c-4bae-8be9-ff7635ffcece" providerId="ADAL" clId="{D0C882B8-31ED-4F3F-BD95-C90FB476EFBC}" dt="2021-07-14T19:08:39.996" v="2861" actId="2164"/>
          <ac:graphicFrameMkLst>
            <pc:docMk/>
            <pc:sldMk cId="1842677276" sldId="302"/>
            <ac:graphicFrameMk id="4" creationId="{115ED88A-B5E8-417C-AA27-C5E7F01CD471}"/>
          </ac:graphicFrameMkLst>
        </pc:graphicFrameChg>
      </pc:sldChg>
      <pc:sldChg chg="addSp modSp add mod ord">
        <pc:chgData name="Huijing" userId="04b36fd3-e72c-4bae-8be9-ff7635ffcece" providerId="ADAL" clId="{D0C882B8-31ED-4F3F-BD95-C90FB476EFBC}" dt="2021-07-15T14:56:21.554" v="3116"/>
        <pc:sldMkLst>
          <pc:docMk/>
          <pc:sldMk cId="3542025736" sldId="303"/>
        </pc:sldMkLst>
        <pc:spChg chg="mod">
          <ac:chgData name="Huijing" userId="04b36fd3-e72c-4bae-8be9-ff7635ffcece" providerId="ADAL" clId="{D0C882B8-31ED-4F3F-BD95-C90FB476EFBC}" dt="2021-07-14T19:13:24.276" v="3046" actId="20577"/>
          <ac:spMkLst>
            <pc:docMk/>
            <pc:sldMk cId="3542025736" sldId="303"/>
            <ac:spMk id="3" creationId="{32D4E4C0-146C-427E-8971-1ED902CF6F6C}"/>
          </ac:spMkLst>
        </pc:spChg>
        <pc:spChg chg="add mod">
          <ac:chgData name="Huijing" userId="04b36fd3-e72c-4bae-8be9-ff7635ffcece" providerId="ADAL" clId="{D0C882B8-31ED-4F3F-BD95-C90FB476EFBC}" dt="2021-07-15T14:56:21.554" v="3116"/>
          <ac:spMkLst>
            <pc:docMk/>
            <pc:sldMk cId="3542025736" sldId="303"/>
            <ac:spMk id="5" creationId="{86187366-7A3A-4747-BE3F-0F0D06E35C8F}"/>
          </ac:spMkLst>
        </pc:spChg>
        <pc:spChg chg="add mod">
          <ac:chgData name="Huijing" userId="04b36fd3-e72c-4bae-8be9-ff7635ffcece" providerId="ADAL" clId="{D0C882B8-31ED-4F3F-BD95-C90FB476EFBC}" dt="2021-07-15T14:56:21.554" v="3116"/>
          <ac:spMkLst>
            <pc:docMk/>
            <pc:sldMk cId="3542025736" sldId="303"/>
            <ac:spMk id="6" creationId="{2D65BDDF-E065-438C-8C88-28C4F79968E2}"/>
          </ac:spMkLst>
        </pc:spChg>
        <pc:graphicFrameChg chg="mod modGraphic">
          <ac:chgData name="Huijing" userId="04b36fd3-e72c-4bae-8be9-ff7635ffcece" providerId="ADAL" clId="{D0C882B8-31ED-4F3F-BD95-C90FB476EFBC}" dt="2021-07-14T19:09:08.497" v="2864" actId="108"/>
          <ac:graphicFrameMkLst>
            <pc:docMk/>
            <pc:sldMk cId="3542025736" sldId="303"/>
            <ac:graphicFrameMk id="4" creationId="{115ED88A-B5E8-417C-AA27-C5E7F01CD471}"/>
          </ac:graphicFrameMkLst>
        </pc:graphicFrameChg>
      </pc:sldChg>
      <pc:sldChg chg="addSp delSp modSp add mod setBg">
        <pc:chgData name="Huijing" userId="04b36fd3-e72c-4bae-8be9-ff7635ffcece" providerId="ADAL" clId="{D0C882B8-31ED-4F3F-BD95-C90FB476EFBC}" dt="2021-07-15T14:35:09.771" v="3092" actId="1076"/>
        <pc:sldMkLst>
          <pc:docMk/>
          <pc:sldMk cId="1072586321" sldId="304"/>
        </pc:sldMkLst>
        <pc:spChg chg="del">
          <ac:chgData name="Huijing" userId="04b36fd3-e72c-4bae-8be9-ff7635ffcece" providerId="ADAL" clId="{D0C882B8-31ED-4F3F-BD95-C90FB476EFBC}" dt="2021-07-15T14:34:29.172" v="3079" actId="478"/>
          <ac:spMkLst>
            <pc:docMk/>
            <pc:sldMk cId="1072586321" sldId="304"/>
            <ac:spMk id="3" creationId="{760A338F-291F-4723-96F4-C8484FC1A75D}"/>
          </ac:spMkLst>
        </pc:spChg>
        <pc:spChg chg="add del">
          <ac:chgData name="Huijing" userId="04b36fd3-e72c-4bae-8be9-ff7635ffcece" providerId="ADAL" clId="{D0C882B8-31ED-4F3F-BD95-C90FB476EFBC}" dt="2021-07-15T14:34:46.677" v="3088" actId="26606"/>
          <ac:spMkLst>
            <pc:docMk/>
            <pc:sldMk cId="1072586321" sldId="304"/>
            <ac:spMk id="9" creationId="{F3060C83-F051-4F0E-ABAD-AA0DFC48B218}"/>
          </ac:spMkLst>
        </pc:spChg>
        <pc:spChg chg="add del">
          <ac:chgData name="Huijing" userId="04b36fd3-e72c-4bae-8be9-ff7635ffcece" providerId="ADAL" clId="{D0C882B8-31ED-4F3F-BD95-C90FB476EFBC}" dt="2021-07-15T14:34:46.677" v="3088" actId="26606"/>
          <ac:spMkLst>
            <pc:docMk/>
            <pc:sldMk cId="1072586321" sldId="304"/>
            <ac:spMk id="11" creationId="{83C98ABE-055B-441F-B07E-44F97F083C39}"/>
          </ac:spMkLst>
        </pc:spChg>
        <pc:spChg chg="add del">
          <ac:chgData name="Huijing" userId="04b36fd3-e72c-4bae-8be9-ff7635ffcece" providerId="ADAL" clId="{D0C882B8-31ED-4F3F-BD95-C90FB476EFBC}" dt="2021-07-15T14:34:46.677" v="3088" actId="26606"/>
          <ac:spMkLst>
            <pc:docMk/>
            <pc:sldMk cId="1072586321" sldId="304"/>
            <ac:spMk id="13" creationId="{29FDB030-9B49-4CED-8CCD-4D99382388AC}"/>
          </ac:spMkLst>
        </pc:spChg>
        <pc:spChg chg="add del">
          <ac:chgData name="Huijing" userId="04b36fd3-e72c-4bae-8be9-ff7635ffcece" providerId="ADAL" clId="{D0C882B8-31ED-4F3F-BD95-C90FB476EFBC}" dt="2021-07-15T14:34:46.677" v="3088" actId="26606"/>
          <ac:spMkLst>
            <pc:docMk/>
            <pc:sldMk cId="1072586321" sldId="304"/>
            <ac:spMk id="15" creationId="{3783CA14-24A1-485C-8B30-D6A5D87987AD}"/>
          </ac:spMkLst>
        </pc:spChg>
        <pc:spChg chg="add del">
          <ac:chgData name="Huijing" userId="04b36fd3-e72c-4bae-8be9-ff7635ffcece" providerId="ADAL" clId="{D0C882B8-31ED-4F3F-BD95-C90FB476EFBC}" dt="2021-07-15T14:34:46.677" v="3088" actId="26606"/>
          <ac:spMkLst>
            <pc:docMk/>
            <pc:sldMk cId="1072586321" sldId="304"/>
            <ac:spMk id="17" creationId="{9A97C86A-04D6-40F7-AE84-31AB43E6A846}"/>
          </ac:spMkLst>
        </pc:spChg>
        <pc:spChg chg="add del">
          <ac:chgData name="Huijing" userId="04b36fd3-e72c-4bae-8be9-ff7635ffcece" providerId="ADAL" clId="{D0C882B8-31ED-4F3F-BD95-C90FB476EFBC}" dt="2021-07-15T14:34:46.677" v="3088" actId="26606"/>
          <ac:spMkLst>
            <pc:docMk/>
            <pc:sldMk cId="1072586321" sldId="304"/>
            <ac:spMk id="19" creationId="{FF9F2414-84E8-453E-B1F3-389FDE8192D9}"/>
          </ac:spMkLst>
        </pc:spChg>
        <pc:spChg chg="add del">
          <ac:chgData name="Huijing" userId="04b36fd3-e72c-4bae-8be9-ff7635ffcece" providerId="ADAL" clId="{D0C882B8-31ED-4F3F-BD95-C90FB476EFBC}" dt="2021-07-15T14:34:46.677" v="3088" actId="26606"/>
          <ac:spMkLst>
            <pc:docMk/>
            <pc:sldMk cId="1072586321" sldId="304"/>
            <ac:spMk id="21" creationId="{3ECA69A1-7536-43AC-85EF-C7106179F5ED}"/>
          </ac:spMkLst>
        </pc:spChg>
        <pc:graphicFrameChg chg="del">
          <ac:chgData name="Huijing" userId="04b36fd3-e72c-4bae-8be9-ff7635ffcece" providerId="ADAL" clId="{D0C882B8-31ED-4F3F-BD95-C90FB476EFBC}" dt="2021-07-15T14:34:31.273" v="3080" actId="478"/>
          <ac:graphicFrameMkLst>
            <pc:docMk/>
            <pc:sldMk cId="1072586321" sldId="304"/>
            <ac:graphicFrameMk id="2" creationId="{6C0A1293-2035-44F4-AA49-44901A47F52C}"/>
          </ac:graphicFrameMkLst>
        </pc:graphicFrameChg>
        <pc:graphicFrameChg chg="add mod">
          <ac:chgData name="Huijing" userId="04b36fd3-e72c-4bae-8be9-ff7635ffcece" providerId="ADAL" clId="{D0C882B8-31ED-4F3F-BD95-C90FB476EFBC}" dt="2021-07-15T14:35:09.771" v="3092" actId="1076"/>
          <ac:graphicFrameMkLst>
            <pc:docMk/>
            <pc:sldMk cId="1072586321" sldId="304"/>
            <ac:graphicFrameMk id="4" creationId="{F11A3EB7-74B4-424E-B680-BAAE2DC52EC4}"/>
          </ac:graphicFrameMkLst>
        </pc:graphicFrameChg>
      </pc:sldChg>
      <pc:sldChg chg="addSp delSp modSp add mod ord setBg">
        <pc:chgData name="Huijing" userId="04b36fd3-e72c-4bae-8be9-ff7635ffcece" providerId="ADAL" clId="{D0C882B8-31ED-4F3F-BD95-C90FB476EFBC}" dt="2021-07-15T14:58:15.733" v="3122" actId="20578"/>
        <pc:sldMkLst>
          <pc:docMk/>
          <pc:sldMk cId="3737600274" sldId="305"/>
        </pc:sldMkLst>
        <pc:graphicFrameChg chg="del">
          <ac:chgData name="Huijing" userId="04b36fd3-e72c-4bae-8be9-ff7635ffcece" providerId="ADAL" clId="{D0C882B8-31ED-4F3F-BD95-C90FB476EFBC}" dt="2021-07-15T14:47:27.169" v="3098" actId="478"/>
          <ac:graphicFrameMkLst>
            <pc:docMk/>
            <pc:sldMk cId="3737600274" sldId="305"/>
            <ac:graphicFrameMk id="2" creationId="{6C0A1293-2035-44F4-AA49-44901A47F52C}"/>
          </ac:graphicFrameMkLst>
        </pc:graphicFrameChg>
        <pc:graphicFrameChg chg="add del mod">
          <ac:chgData name="Huijing" userId="04b36fd3-e72c-4bae-8be9-ff7635ffcece" providerId="ADAL" clId="{D0C882B8-31ED-4F3F-BD95-C90FB476EFBC}" dt="2021-07-15T14:47:44.565" v="3101" actId="478"/>
          <ac:graphicFrameMkLst>
            <pc:docMk/>
            <pc:sldMk cId="3737600274" sldId="305"/>
            <ac:graphicFrameMk id="3" creationId="{34BD2E8E-EFDE-4FD2-AC5A-49F6BF69F22B}"/>
          </ac:graphicFrameMkLst>
        </pc:graphicFrameChg>
        <pc:graphicFrameChg chg="add mod">
          <ac:chgData name="Huijing" userId="04b36fd3-e72c-4bae-8be9-ff7635ffcece" providerId="ADAL" clId="{D0C882B8-31ED-4F3F-BD95-C90FB476EFBC}" dt="2021-07-15T14:47:47.576" v="3104" actId="26606"/>
          <ac:graphicFrameMkLst>
            <pc:docMk/>
            <pc:sldMk cId="3737600274" sldId="305"/>
            <ac:graphicFrameMk id="4" creationId="{34BD2E8E-EFDE-4FD2-AC5A-49F6BF69F22B}"/>
          </ac:graphicFrameMkLst>
        </pc:graphicFrameChg>
      </pc:sldChg>
      <pc:sldChg chg="addSp modSp add mod ord">
        <pc:chgData name="Huijing" userId="04b36fd3-e72c-4bae-8be9-ff7635ffcece" providerId="ADAL" clId="{D0C882B8-31ED-4F3F-BD95-C90FB476EFBC}" dt="2021-07-18T16:29:27.235" v="3361"/>
        <pc:sldMkLst>
          <pc:docMk/>
          <pc:sldMk cId="1571917926" sldId="306"/>
        </pc:sldMkLst>
        <pc:spChg chg="mod">
          <ac:chgData name="Huijing" userId="04b36fd3-e72c-4bae-8be9-ff7635ffcece" providerId="ADAL" clId="{D0C882B8-31ED-4F3F-BD95-C90FB476EFBC}" dt="2021-07-18T13:29:46.415" v="3233" actId="20577"/>
          <ac:spMkLst>
            <pc:docMk/>
            <pc:sldMk cId="1571917926" sldId="306"/>
            <ac:spMk id="2" creationId="{1FED2F3B-9AB9-4CE9-B911-6CF3AAE53053}"/>
          </ac:spMkLst>
        </pc:spChg>
        <pc:graphicFrameChg chg="add mod modGraphic">
          <ac:chgData name="Huijing" userId="04b36fd3-e72c-4bae-8be9-ff7635ffcece" providerId="ADAL" clId="{D0C882B8-31ED-4F3F-BD95-C90FB476EFBC}" dt="2021-07-18T16:29:27.235" v="3361"/>
          <ac:graphicFrameMkLst>
            <pc:docMk/>
            <pc:sldMk cId="1571917926" sldId="306"/>
            <ac:graphicFrameMk id="6" creationId="{3DF338D1-1CCA-4A45-97A7-96B0A0226F4A}"/>
          </ac:graphicFrameMkLst>
        </pc:graphicFrameChg>
      </pc:sldChg>
      <pc:sldChg chg="modSp add mod ord">
        <pc:chgData name="Huijing" userId="04b36fd3-e72c-4bae-8be9-ff7635ffcece" providerId="ADAL" clId="{D0C882B8-31ED-4F3F-BD95-C90FB476EFBC}" dt="2021-07-18T16:20:32.069" v="3348"/>
        <pc:sldMkLst>
          <pc:docMk/>
          <pc:sldMk cId="3679310256" sldId="307"/>
        </pc:sldMkLst>
        <pc:graphicFrameChg chg="mod modGraphic">
          <ac:chgData name="Huijing" userId="04b36fd3-e72c-4bae-8be9-ff7635ffcece" providerId="ADAL" clId="{D0C882B8-31ED-4F3F-BD95-C90FB476EFBC}" dt="2021-07-18T16:20:32.069" v="3348"/>
          <ac:graphicFrameMkLst>
            <pc:docMk/>
            <pc:sldMk cId="3679310256" sldId="307"/>
            <ac:graphicFrameMk id="2" creationId="{E5E870A6-EAD2-4D5E-AB98-13DB5AD7F5DC}"/>
          </ac:graphicFrameMkLst>
        </pc:graphicFrameChg>
      </pc:sldChg>
      <pc:sldChg chg="modSp add mod ord">
        <pc:chgData name="Huijing" userId="04b36fd3-e72c-4bae-8be9-ff7635ffcece" providerId="ADAL" clId="{D0C882B8-31ED-4F3F-BD95-C90FB476EFBC}" dt="2021-07-18T16:27:06.483" v="3359"/>
        <pc:sldMkLst>
          <pc:docMk/>
          <pc:sldMk cId="2506972437" sldId="308"/>
        </pc:sldMkLst>
        <pc:graphicFrameChg chg="mod modGraphic">
          <ac:chgData name="Huijing" userId="04b36fd3-e72c-4bae-8be9-ff7635ffcece" providerId="ADAL" clId="{D0C882B8-31ED-4F3F-BD95-C90FB476EFBC}" dt="2021-07-18T16:27:06.483" v="3359"/>
          <ac:graphicFrameMkLst>
            <pc:docMk/>
            <pc:sldMk cId="2506972437" sldId="308"/>
            <ac:graphicFrameMk id="2" creationId="{6C0A1293-2035-44F4-AA49-44901A47F52C}"/>
          </ac:graphicFrameMkLst>
        </pc:graphicFrameChg>
      </pc:sldChg>
      <pc:sldChg chg="addSp delSp modSp add mod ord setBg">
        <pc:chgData name="Huijing" userId="04b36fd3-e72c-4bae-8be9-ff7635ffcece" providerId="ADAL" clId="{D0C882B8-31ED-4F3F-BD95-C90FB476EFBC}" dt="2021-07-18T17:06:46.322" v="3403" actId="27918"/>
        <pc:sldMkLst>
          <pc:docMk/>
          <pc:sldMk cId="2521282201" sldId="309"/>
        </pc:sldMkLst>
        <pc:graphicFrameChg chg="add mod">
          <ac:chgData name="Huijing" userId="04b36fd3-e72c-4bae-8be9-ff7635ffcece" providerId="ADAL" clId="{D0C882B8-31ED-4F3F-BD95-C90FB476EFBC}" dt="2021-07-18T16:36:45.467" v="3364"/>
          <ac:graphicFrameMkLst>
            <pc:docMk/>
            <pc:sldMk cId="2521282201" sldId="309"/>
            <ac:graphicFrameMk id="3" creationId="{14F4EED1-7AAE-43EB-B117-52AFD078F855}"/>
          </ac:graphicFrameMkLst>
        </pc:graphicFrameChg>
        <pc:graphicFrameChg chg="del">
          <ac:chgData name="Huijing" userId="04b36fd3-e72c-4bae-8be9-ff7635ffcece" providerId="ADAL" clId="{D0C882B8-31ED-4F3F-BD95-C90FB476EFBC}" dt="2021-07-18T16:36:46.704" v="3365" actId="478"/>
          <ac:graphicFrameMkLst>
            <pc:docMk/>
            <pc:sldMk cId="2521282201" sldId="309"/>
            <ac:graphicFrameMk id="4" creationId="{34BD2E8E-EFDE-4FD2-AC5A-49F6BF69F22B}"/>
          </ac:graphicFrameMkLst>
        </pc:graphicFrameChg>
        <pc:graphicFrameChg chg="add mod">
          <ac:chgData name="Huijing" userId="04b36fd3-e72c-4bae-8be9-ff7635ffcece" providerId="ADAL" clId="{D0C882B8-31ED-4F3F-BD95-C90FB476EFBC}" dt="2021-07-18T16:38:37.950" v="3382"/>
          <ac:graphicFrameMkLst>
            <pc:docMk/>
            <pc:sldMk cId="2521282201" sldId="309"/>
            <ac:graphicFrameMk id="5" creationId="{14F4EED1-7AAE-43EB-B117-52AFD078F855}"/>
          </ac:graphicFrameMkLst>
        </pc:graphicFrameChg>
      </pc:sldChg>
      <pc:sldChg chg="addSp delSp modSp add mod ord">
        <pc:chgData name="Huijing" userId="04b36fd3-e72c-4bae-8be9-ff7635ffcece" providerId="ADAL" clId="{D0C882B8-31ED-4F3F-BD95-C90FB476EFBC}" dt="2021-07-18T17:07:57.499" v="3424" actId="1076"/>
        <pc:sldMkLst>
          <pc:docMk/>
          <pc:sldMk cId="1961319200" sldId="310"/>
        </pc:sldMkLst>
        <pc:spChg chg="mod">
          <ac:chgData name="Huijing" userId="04b36fd3-e72c-4bae-8be9-ff7635ffcece" providerId="ADAL" clId="{D0C882B8-31ED-4F3F-BD95-C90FB476EFBC}" dt="2021-07-18T13:30:02.055" v="3239" actId="20577"/>
          <ac:spMkLst>
            <pc:docMk/>
            <pc:sldMk cId="1961319200" sldId="310"/>
            <ac:spMk id="2" creationId="{1AF693F6-C8DD-4D2F-B3D2-8B574882219F}"/>
          </ac:spMkLst>
        </pc:spChg>
        <pc:spChg chg="del">
          <ac:chgData name="Huijing" userId="04b36fd3-e72c-4bae-8be9-ff7635ffcece" providerId="ADAL" clId="{D0C882B8-31ED-4F3F-BD95-C90FB476EFBC}" dt="2021-07-18T17:04:21.738" v="3383" actId="478"/>
          <ac:spMkLst>
            <pc:docMk/>
            <pc:sldMk cId="1961319200" sldId="310"/>
            <ac:spMk id="5" creationId="{B540017D-9DB3-429A-90EB-525D568F848D}"/>
          </ac:spMkLst>
        </pc:spChg>
        <pc:spChg chg="add mod">
          <ac:chgData name="Huijing" userId="04b36fd3-e72c-4bae-8be9-ff7635ffcece" providerId="ADAL" clId="{D0C882B8-31ED-4F3F-BD95-C90FB476EFBC}" dt="2021-07-18T17:07:57.499" v="3424" actId="1076"/>
          <ac:spMkLst>
            <pc:docMk/>
            <pc:sldMk cId="1961319200" sldId="310"/>
            <ac:spMk id="9" creationId="{0FA1E0FB-D322-482B-8964-9F57066B7C24}"/>
          </ac:spMkLst>
        </pc:spChg>
        <pc:spChg chg="mod">
          <ac:chgData name="Huijing" userId="04b36fd3-e72c-4bae-8be9-ff7635ffcece" providerId="ADAL" clId="{D0C882B8-31ED-4F3F-BD95-C90FB476EFBC}" dt="2021-07-18T17:07:46.633" v="3422" actId="1076"/>
          <ac:spMkLst>
            <pc:docMk/>
            <pc:sldMk cId="1961319200" sldId="310"/>
            <ac:spMk id="12" creationId="{BBA0A363-806C-417C-9B8E-E3D56C146389}"/>
          </ac:spMkLst>
        </pc:spChg>
        <pc:graphicFrameChg chg="mod modGraphic">
          <ac:chgData name="Huijing" userId="04b36fd3-e72c-4bae-8be9-ff7635ffcece" providerId="ADAL" clId="{D0C882B8-31ED-4F3F-BD95-C90FB476EFBC}" dt="2021-07-18T17:07:01.899" v="3405" actId="108"/>
          <ac:graphicFrameMkLst>
            <pc:docMk/>
            <pc:sldMk cId="1961319200" sldId="310"/>
            <ac:graphicFrameMk id="4" creationId="{115ED88A-B5E8-417C-AA27-C5E7F01CD471}"/>
          </ac:graphicFrameMkLst>
        </pc:graphicFrameChg>
        <pc:cxnChg chg="del">
          <ac:chgData name="Huijing" userId="04b36fd3-e72c-4bae-8be9-ff7635ffcece" providerId="ADAL" clId="{D0C882B8-31ED-4F3F-BD95-C90FB476EFBC}" dt="2021-07-18T17:04:23.951" v="3384" actId="478"/>
          <ac:cxnSpMkLst>
            <pc:docMk/>
            <pc:sldMk cId="1961319200" sldId="310"/>
            <ac:cxnSpMk id="6" creationId="{42269A2F-ABDA-4728-AEBB-D7F8E10C6779}"/>
          </ac:cxnSpMkLst>
        </pc:cxnChg>
      </pc:sldChg>
      <pc:sldChg chg="addSp delSp modSp add mod ord">
        <pc:chgData name="Huijing" userId="04b36fd3-e72c-4bae-8be9-ff7635ffcece" providerId="ADAL" clId="{D0C882B8-31ED-4F3F-BD95-C90FB476EFBC}" dt="2021-07-18T17:08:19.294" v="3428"/>
        <pc:sldMkLst>
          <pc:docMk/>
          <pc:sldMk cId="4213185853" sldId="311"/>
        </pc:sldMkLst>
        <pc:spChg chg="mod">
          <ac:chgData name="Huijing" userId="04b36fd3-e72c-4bae-8be9-ff7635ffcece" providerId="ADAL" clId="{D0C882B8-31ED-4F3F-BD95-C90FB476EFBC}" dt="2021-07-18T13:30:07.992" v="3245" actId="20577"/>
          <ac:spMkLst>
            <pc:docMk/>
            <pc:sldMk cId="4213185853" sldId="311"/>
            <ac:spMk id="2" creationId="{1AF693F6-C8DD-4D2F-B3D2-8B574882219F}"/>
          </ac:spMkLst>
        </pc:spChg>
        <pc:spChg chg="add mod">
          <ac:chgData name="Huijing" userId="04b36fd3-e72c-4bae-8be9-ff7635ffcece" providerId="ADAL" clId="{D0C882B8-31ED-4F3F-BD95-C90FB476EFBC}" dt="2021-07-18T17:08:19.294" v="3428"/>
          <ac:spMkLst>
            <pc:docMk/>
            <pc:sldMk cId="4213185853" sldId="311"/>
            <ac:spMk id="9" creationId="{ABB45C2E-7AEA-4D49-B649-161E87D5946B}"/>
          </ac:spMkLst>
        </pc:spChg>
        <pc:spChg chg="add mod">
          <ac:chgData name="Huijing" userId="04b36fd3-e72c-4bae-8be9-ff7635ffcece" providerId="ADAL" clId="{D0C882B8-31ED-4F3F-BD95-C90FB476EFBC}" dt="2021-07-18T17:08:19.294" v="3428"/>
          <ac:spMkLst>
            <pc:docMk/>
            <pc:sldMk cId="4213185853" sldId="311"/>
            <ac:spMk id="10" creationId="{B3DA81EE-E119-4676-BC03-DE5EB28AA912}"/>
          </ac:spMkLst>
        </pc:spChg>
        <pc:spChg chg="del">
          <ac:chgData name="Huijing" userId="04b36fd3-e72c-4bae-8be9-ff7635ffcece" providerId="ADAL" clId="{D0C882B8-31ED-4F3F-BD95-C90FB476EFBC}" dt="2021-07-18T17:08:13.453" v="3425" actId="478"/>
          <ac:spMkLst>
            <pc:docMk/>
            <pc:sldMk cId="4213185853" sldId="311"/>
            <ac:spMk id="16" creationId="{144AA010-B860-4521-954E-3B403BFF4C94}"/>
          </ac:spMkLst>
        </pc:spChg>
        <pc:spChg chg="del">
          <ac:chgData name="Huijing" userId="04b36fd3-e72c-4bae-8be9-ff7635ffcece" providerId="ADAL" clId="{D0C882B8-31ED-4F3F-BD95-C90FB476EFBC}" dt="2021-07-18T17:08:18.633" v="3427" actId="478"/>
          <ac:spMkLst>
            <pc:docMk/>
            <pc:sldMk cId="4213185853" sldId="311"/>
            <ac:spMk id="17" creationId="{5F68C372-3177-4A31-A1E3-9861D7D4F9A4}"/>
          </ac:spMkLst>
        </pc:spChg>
        <pc:graphicFrameChg chg="mod modGraphic">
          <ac:chgData name="Huijing" userId="04b36fd3-e72c-4bae-8be9-ff7635ffcece" providerId="ADAL" clId="{D0C882B8-31ED-4F3F-BD95-C90FB476EFBC}" dt="2021-07-18T17:07:07.675" v="3407" actId="108"/>
          <ac:graphicFrameMkLst>
            <pc:docMk/>
            <pc:sldMk cId="4213185853" sldId="311"/>
            <ac:graphicFrameMk id="4" creationId="{115ED88A-B5E8-417C-AA27-C5E7F01CD471}"/>
          </ac:graphicFrameMkLst>
        </pc:graphicFrameChg>
        <pc:cxnChg chg="del">
          <ac:chgData name="Huijing" userId="04b36fd3-e72c-4bae-8be9-ff7635ffcece" providerId="ADAL" clId="{D0C882B8-31ED-4F3F-BD95-C90FB476EFBC}" dt="2021-07-18T17:08:16.204" v="3426" actId="478"/>
          <ac:cxnSpMkLst>
            <pc:docMk/>
            <pc:sldMk cId="4213185853" sldId="311"/>
            <ac:cxnSpMk id="15" creationId="{6E6DB526-3330-4FC4-9BC3-997F74991588}"/>
          </ac:cxnSpMkLst>
        </pc:cxnChg>
      </pc:sldChg>
      <pc:sldChg chg="addSp modSp add mod ord">
        <pc:chgData name="Huijing" userId="04b36fd3-e72c-4bae-8be9-ff7635ffcece" providerId="ADAL" clId="{D0C882B8-31ED-4F3F-BD95-C90FB476EFBC}" dt="2021-07-18T17:08:49.292" v="3430" actId="1076"/>
        <pc:sldMkLst>
          <pc:docMk/>
          <pc:sldMk cId="3261101973" sldId="312"/>
        </pc:sldMkLst>
        <pc:spChg chg="mod">
          <ac:chgData name="Huijing" userId="04b36fd3-e72c-4bae-8be9-ff7635ffcece" providerId="ADAL" clId="{D0C882B8-31ED-4F3F-BD95-C90FB476EFBC}" dt="2021-07-18T13:30:13.526" v="3251" actId="20577"/>
          <ac:spMkLst>
            <pc:docMk/>
            <pc:sldMk cId="3261101973" sldId="312"/>
            <ac:spMk id="2" creationId="{1AF693F6-C8DD-4D2F-B3D2-8B574882219F}"/>
          </ac:spMkLst>
        </pc:spChg>
        <pc:spChg chg="add mod">
          <ac:chgData name="Huijing" userId="04b36fd3-e72c-4bae-8be9-ff7635ffcece" providerId="ADAL" clId="{D0C882B8-31ED-4F3F-BD95-C90FB476EFBC}" dt="2021-07-18T17:08:49.292" v="3430" actId="1076"/>
          <ac:spMkLst>
            <pc:docMk/>
            <pc:sldMk cId="3261101973" sldId="312"/>
            <ac:spMk id="7" creationId="{0F1CE300-8266-4520-806D-4E7D458B567B}"/>
          </ac:spMkLst>
        </pc:spChg>
        <pc:graphicFrameChg chg="mod modGraphic">
          <ac:chgData name="Huijing" userId="04b36fd3-e72c-4bae-8be9-ff7635ffcece" providerId="ADAL" clId="{D0C882B8-31ED-4F3F-BD95-C90FB476EFBC}" dt="2021-07-18T17:07:26.595" v="3416" actId="108"/>
          <ac:graphicFrameMkLst>
            <pc:docMk/>
            <pc:sldMk cId="3261101973" sldId="312"/>
            <ac:graphicFrameMk id="4" creationId="{115ED88A-B5E8-417C-AA27-C5E7F01CD471}"/>
          </ac:graphicFrameMkLst>
        </pc:graphicFrameChg>
      </pc:sldChg>
      <pc:sldChg chg="addSp modSp add mod ord">
        <pc:chgData name="Huijing" userId="04b36fd3-e72c-4bae-8be9-ff7635ffcece" providerId="ADAL" clId="{D0C882B8-31ED-4F3F-BD95-C90FB476EFBC}" dt="2021-07-18T17:09:01.626" v="3432" actId="1076"/>
        <pc:sldMkLst>
          <pc:docMk/>
          <pc:sldMk cId="4196509248" sldId="313"/>
        </pc:sldMkLst>
        <pc:spChg chg="mod">
          <ac:chgData name="Huijing" userId="04b36fd3-e72c-4bae-8be9-ff7635ffcece" providerId="ADAL" clId="{D0C882B8-31ED-4F3F-BD95-C90FB476EFBC}" dt="2021-07-18T13:30:18.435" v="3257" actId="20577"/>
          <ac:spMkLst>
            <pc:docMk/>
            <pc:sldMk cId="4196509248" sldId="313"/>
            <ac:spMk id="2" creationId="{1AF693F6-C8DD-4D2F-B3D2-8B574882219F}"/>
          </ac:spMkLst>
        </pc:spChg>
        <pc:spChg chg="add mod">
          <ac:chgData name="Huijing" userId="04b36fd3-e72c-4bae-8be9-ff7635ffcece" providerId="ADAL" clId="{D0C882B8-31ED-4F3F-BD95-C90FB476EFBC}" dt="2021-07-18T17:09:01.626" v="3432" actId="1076"/>
          <ac:spMkLst>
            <pc:docMk/>
            <pc:sldMk cId="4196509248" sldId="313"/>
            <ac:spMk id="7" creationId="{0D672879-E2B2-43A1-B487-98BDF7276D0C}"/>
          </ac:spMkLst>
        </pc:spChg>
        <pc:graphicFrameChg chg="mod modGraphic">
          <ac:chgData name="Huijing" userId="04b36fd3-e72c-4bae-8be9-ff7635ffcece" providerId="ADAL" clId="{D0C882B8-31ED-4F3F-BD95-C90FB476EFBC}" dt="2021-07-18T17:07:34.849" v="3420" actId="20577"/>
          <ac:graphicFrameMkLst>
            <pc:docMk/>
            <pc:sldMk cId="4196509248" sldId="313"/>
            <ac:graphicFrameMk id="4" creationId="{115ED88A-B5E8-417C-AA27-C5E7F01CD471}"/>
          </ac:graphicFrameMkLst>
        </pc:graphicFrameChg>
      </pc:sldChg>
      <pc:sldChg chg="addSp delSp modSp add mod setBg">
        <pc:chgData name="Huijing" userId="04b36fd3-e72c-4bae-8be9-ff7635ffcece" providerId="ADAL" clId="{D0C882B8-31ED-4F3F-BD95-C90FB476EFBC}" dt="2021-07-27T19:04:20.880" v="5400" actId="27918"/>
        <pc:sldMkLst>
          <pc:docMk/>
          <pc:sldMk cId="37437025" sldId="314"/>
        </pc:sldMkLst>
        <pc:spChg chg="add del">
          <ac:chgData name="Huijing" userId="04b36fd3-e72c-4bae-8be9-ff7635ffcece" providerId="ADAL" clId="{D0C882B8-31ED-4F3F-BD95-C90FB476EFBC}" dt="2021-07-23T18:31:48.623" v="4791" actId="26606"/>
          <ac:spMkLst>
            <pc:docMk/>
            <pc:sldMk cId="37437025" sldId="314"/>
            <ac:spMk id="7" creationId="{F3060C83-F051-4F0E-ABAD-AA0DFC48B218}"/>
          </ac:spMkLst>
        </pc:spChg>
        <pc:spChg chg="add del">
          <ac:chgData name="Huijing" userId="04b36fd3-e72c-4bae-8be9-ff7635ffcece" providerId="ADAL" clId="{D0C882B8-31ED-4F3F-BD95-C90FB476EFBC}" dt="2021-07-23T18:31:48.623" v="4791" actId="26606"/>
          <ac:spMkLst>
            <pc:docMk/>
            <pc:sldMk cId="37437025" sldId="314"/>
            <ac:spMk id="9" creationId="{83C98ABE-055B-441F-B07E-44F97F083C39}"/>
          </ac:spMkLst>
        </pc:spChg>
        <pc:spChg chg="add del">
          <ac:chgData name="Huijing" userId="04b36fd3-e72c-4bae-8be9-ff7635ffcece" providerId="ADAL" clId="{D0C882B8-31ED-4F3F-BD95-C90FB476EFBC}" dt="2021-07-23T18:31:48.623" v="4791" actId="26606"/>
          <ac:spMkLst>
            <pc:docMk/>
            <pc:sldMk cId="37437025" sldId="314"/>
            <ac:spMk id="11" creationId="{29FDB030-9B49-4CED-8CCD-4D99382388AC}"/>
          </ac:spMkLst>
        </pc:spChg>
        <pc:spChg chg="add del">
          <ac:chgData name="Huijing" userId="04b36fd3-e72c-4bae-8be9-ff7635ffcece" providerId="ADAL" clId="{D0C882B8-31ED-4F3F-BD95-C90FB476EFBC}" dt="2021-07-23T18:31:48.623" v="4791" actId="26606"/>
          <ac:spMkLst>
            <pc:docMk/>
            <pc:sldMk cId="37437025" sldId="314"/>
            <ac:spMk id="13" creationId="{3783CA14-24A1-485C-8B30-D6A5D87987AD}"/>
          </ac:spMkLst>
        </pc:spChg>
        <pc:spChg chg="add del">
          <ac:chgData name="Huijing" userId="04b36fd3-e72c-4bae-8be9-ff7635ffcece" providerId="ADAL" clId="{D0C882B8-31ED-4F3F-BD95-C90FB476EFBC}" dt="2021-07-23T18:31:48.623" v="4791" actId="26606"/>
          <ac:spMkLst>
            <pc:docMk/>
            <pc:sldMk cId="37437025" sldId="314"/>
            <ac:spMk id="15" creationId="{9A97C86A-04D6-40F7-AE84-31AB43E6A846}"/>
          </ac:spMkLst>
        </pc:spChg>
        <pc:spChg chg="add del">
          <ac:chgData name="Huijing" userId="04b36fd3-e72c-4bae-8be9-ff7635ffcece" providerId="ADAL" clId="{D0C882B8-31ED-4F3F-BD95-C90FB476EFBC}" dt="2021-07-23T18:31:48.623" v="4791" actId="26606"/>
          <ac:spMkLst>
            <pc:docMk/>
            <pc:sldMk cId="37437025" sldId="314"/>
            <ac:spMk id="17" creationId="{FF9F2414-84E8-453E-B1F3-389FDE8192D9}"/>
          </ac:spMkLst>
        </pc:spChg>
        <pc:spChg chg="add del">
          <ac:chgData name="Huijing" userId="04b36fd3-e72c-4bae-8be9-ff7635ffcece" providerId="ADAL" clId="{D0C882B8-31ED-4F3F-BD95-C90FB476EFBC}" dt="2021-07-23T18:31:48.623" v="4791" actId="26606"/>
          <ac:spMkLst>
            <pc:docMk/>
            <pc:sldMk cId="37437025" sldId="314"/>
            <ac:spMk id="19" creationId="{3ECA69A1-7536-43AC-85EF-C7106179F5ED}"/>
          </ac:spMkLst>
        </pc:spChg>
        <pc:graphicFrameChg chg="add del mod">
          <ac:chgData name="Huijing" userId="04b36fd3-e72c-4bae-8be9-ff7635ffcece" providerId="ADAL" clId="{D0C882B8-31ED-4F3F-BD95-C90FB476EFBC}" dt="2021-07-23T19:22:25.390" v="4878" actId="478"/>
          <ac:graphicFrameMkLst>
            <pc:docMk/>
            <pc:sldMk cId="37437025" sldId="314"/>
            <ac:graphicFrameMk id="2" creationId="{8CCD3D66-6808-49E0-9AAD-6B10C453ABBB}"/>
          </ac:graphicFrameMkLst>
        </pc:graphicFrameChg>
        <pc:graphicFrameChg chg="add del mod">
          <ac:chgData name="Huijing" userId="04b36fd3-e72c-4bae-8be9-ff7635ffcece" providerId="ADAL" clId="{D0C882B8-31ED-4F3F-BD95-C90FB476EFBC}" dt="2021-07-27T12:58:11.555" v="5008" actId="478"/>
          <ac:graphicFrameMkLst>
            <pc:docMk/>
            <pc:sldMk cId="37437025" sldId="314"/>
            <ac:graphicFrameMk id="3" creationId="{8CCD3D66-6808-49E0-9AAD-6B10C453ABBB}"/>
          </ac:graphicFrameMkLst>
        </pc:graphicFrameChg>
        <pc:graphicFrameChg chg="add del mod">
          <ac:chgData name="Huijing" userId="04b36fd3-e72c-4bae-8be9-ff7635ffcece" providerId="ADAL" clId="{D0C882B8-31ED-4F3F-BD95-C90FB476EFBC}" dt="2021-07-27T14:34:41.976" v="5066" actId="478"/>
          <ac:graphicFrameMkLst>
            <pc:docMk/>
            <pc:sldMk cId="37437025" sldId="314"/>
            <ac:graphicFrameMk id="4" creationId="{8CCD3D66-6808-49E0-9AAD-6B10C453ABBB}"/>
          </ac:graphicFrameMkLst>
        </pc:graphicFrameChg>
        <pc:graphicFrameChg chg="add mod">
          <ac:chgData name="Huijing" userId="04b36fd3-e72c-4bae-8be9-ff7635ffcece" providerId="ADAL" clId="{D0C882B8-31ED-4F3F-BD95-C90FB476EFBC}" dt="2021-07-27T14:34:44.726" v="5069" actId="26606"/>
          <ac:graphicFrameMkLst>
            <pc:docMk/>
            <pc:sldMk cId="37437025" sldId="314"/>
            <ac:graphicFrameMk id="5" creationId="{8CCD3D66-6808-49E0-9AAD-6B10C453ABBB}"/>
          </ac:graphicFrameMkLst>
        </pc:graphicFrameChg>
        <pc:graphicFrameChg chg="add del mod">
          <ac:chgData name="Huijing" userId="04b36fd3-e72c-4bae-8be9-ff7635ffcece" providerId="ADAL" clId="{D0C882B8-31ED-4F3F-BD95-C90FB476EFBC}" dt="2021-07-23T21:07:28.176" v="4891" actId="478"/>
          <ac:graphicFrameMkLst>
            <pc:docMk/>
            <pc:sldMk cId="37437025" sldId="314"/>
            <ac:graphicFrameMk id="10" creationId="{8CCD3D66-6808-49E0-9AAD-6B10C453ABBB}"/>
          </ac:graphicFrameMkLst>
        </pc:graphicFrameChg>
        <pc:graphicFrameChg chg="add del mod">
          <ac:chgData name="Huijing" userId="04b36fd3-e72c-4bae-8be9-ff7635ffcece" providerId="ADAL" clId="{D0C882B8-31ED-4F3F-BD95-C90FB476EFBC}" dt="2021-07-25T14:13:37.298" v="4912" actId="478"/>
          <ac:graphicFrameMkLst>
            <pc:docMk/>
            <pc:sldMk cId="37437025" sldId="314"/>
            <ac:graphicFrameMk id="12" creationId="{8CCD3D66-6808-49E0-9AAD-6B10C453ABBB}"/>
          </ac:graphicFrameMkLst>
        </pc:graphicFrameChg>
      </pc:sldChg>
      <pc:sldChg chg="addSp delSp modSp add mod setBg">
        <pc:chgData name="Huijing" userId="04b36fd3-e72c-4bae-8be9-ff7635ffcece" providerId="ADAL" clId="{D0C882B8-31ED-4F3F-BD95-C90FB476EFBC}" dt="2021-07-27T18:09:34.518" v="5090" actId="27918"/>
        <pc:sldMkLst>
          <pc:docMk/>
          <pc:sldMk cId="1116712428" sldId="315"/>
        </pc:sldMkLst>
        <pc:graphicFrameChg chg="add del mod">
          <ac:chgData name="Huijing" userId="04b36fd3-e72c-4bae-8be9-ff7635ffcece" providerId="ADAL" clId="{D0C882B8-31ED-4F3F-BD95-C90FB476EFBC}" dt="2021-07-23T19:24:25.711" v="4883" actId="478"/>
          <ac:graphicFrameMkLst>
            <pc:docMk/>
            <pc:sldMk cId="1116712428" sldId="315"/>
            <ac:graphicFrameMk id="2" creationId="{69C8EB7C-74BE-4689-A4B6-06A2E8A56AC2}"/>
          </ac:graphicFrameMkLst>
        </pc:graphicFrameChg>
        <pc:graphicFrameChg chg="add del mod">
          <ac:chgData name="Huijing" userId="04b36fd3-e72c-4bae-8be9-ff7635ffcece" providerId="ADAL" clId="{D0C882B8-31ED-4F3F-BD95-C90FB476EFBC}" dt="2021-07-27T14:35:50.005" v="5072" actId="478"/>
          <ac:graphicFrameMkLst>
            <pc:docMk/>
            <pc:sldMk cId="1116712428" sldId="315"/>
            <ac:graphicFrameMk id="3" creationId="{69C8EB7C-74BE-4689-A4B6-06A2E8A56AC2}"/>
          </ac:graphicFrameMkLst>
        </pc:graphicFrameChg>
        <pc:graphicFrameChg chg="add del mod">
          <ac:chgData name="Huijing" userId="04b36fd3-e72c-4bae-8be9-ff7635ffcece" providerId="ADAL" clId="{D0C882B8-31ED-4F3F-BD95-C90FB476EFBC}" dt="2021-07-27T14:35:52.628" v="5075" actId="26606"/>
          <ac:graphicFrameMkLst>
            <pc:docMk/>
            <pc:sldMk cId="1116712428" sldId="315"/>
            <ac:graphicFrameMk id="4" creationId="{69C8EB7C-74BE-4689-A4B6-06A2E8A56AC2}"/>
          </ac:graphicFrameMkLst>
        </pc:graphicFrameChg>
        <pc:graphicFrameChg chg="add del mod">
          <ac:chgData name="Huijing" userId="04b36fd3-e72c-4bae-8be9-ff7635ffcece" providerId="ADAL" clId="{D0C882B8-31ED-4F3F-BD95-C90FB476EFBC}" dt="2021-07-27T12:58:25.273" v="5013" actId="478"/>
          <ac:graphicFrameMkLst>
            <pc:docMk/>
            <pc:sldMk cId="1116712428" sldId="315"/>
            <ac:graphicFrameMk id="5" creationId="{69C8EB7C-74BE-4689-A4B6-06A2E8A56AC2}"/>
          </ac:graphicFrameMkLst>
        </pc:graphicFrameChg>
      </pc:sldChg>
      <pc:sldChg chg="addSp delSp modSp add mod setBg">
        <pc:chgData name="Huijing" userId="04b36fd3-e72c-4bae-8be9-ff7635ffcece" providerId="ADAL" clId="{D0C882B8-31ED-4F3F-BD95-C90FB476EFBC}" dt="2021-07-27T18:09:34.558" v="5091" actId="27918"/>
        <pc:sldMkLst>
          <pc:docMk/>
          <pc:sldMk cId="3180101951" sldId="316"/>
        </pc:sldMkLst>
        <pc:graphicFrameChg chg="add del mod">
          <ac:chgData name="Huijing" userId="04b36fd3-e72c-4bae-8be9-ff7635ffcece" providerId="ADAL" clId="{D0C882B8-31ED-4F3F-BD95-C90FB476EFBC}" dt="2021-07-23T21:07:51.413" v="4901" actId="478"/>
          <ac:graphicFrameMkLst>
            <pc:docMk/>
            <pc:sldMk cId="3180101951" sldId="316"/>
            <ac:graphicFrameMk id="2" creationId="{FC26664D-5490-4141-8E68-B462A22AE6EB}"/>
          </ac:graphicFrameMkLst>
        </pc:graphicFrameChg>
        <pc:graphicFrameChg chg="add del mod">
          <ac:chgData name="Huijing" userId="04b36fd3-e72c-4bae-8be9-ff7635ffcece" providerId="ADAL" clId="{D0C882B8-31ED-4F3F-BD95-C90FB476EFBC}" dt="2021-07-27T12:58:44.647" v="5018" actId="478"/>
          <ac:graphicFrameMkLst>
            <pc:docMk/>
            <pc:sldMk cId="3180101951" sldId="316"/>
            <ac:graphicFrameMk id="3" creationId="{FC26664D-5490-4141-8E68-B462A22AE6EB}"/>
          </ac:graphicFrameMkLst>
        </pc:graphicFrameChg>
        <pc:graphicFrameChg chg="add del mod">
          <ac:chgData name="Huijing" userId="04b36fd3-e72c-4bae-8be9-ff7635ffcece" providerId="ADAL" clId="{D0C882B8-31ED-4F3F-BD95-C90FB476EFBC}" dt="2021-07-27T14:37:32.478" v="5079" actId="478"/>
          <ac:graphicFrameMkLst>
            <pc:docMk/>
            <pc:sldMk cId="3180101951" sldId="316"/>
            <ac:graphicFrameMk id="4" creationId="{FC26664D-5490-4141-8E68-B462A22AE6EB}"/>
          </ac:graphicFrameMkLst>
        </pc:graphicFrameChg>
        <pc:graphicFrameChg chg="add mod">
          <ac:chgData name="Huijing" userId="04b36fd3-e72c-4bae-8be9-ff7635ffcece" providerId="ADAL" clId="{D0C882B8-31ED-4F3F-BD95-C90FB476EFBC}" dt="2021-07-27T14:37:35.617" v="5082" actId="26606"/>
          <ac:graphicFrameMkLst>
            <pc:docMk/>
            <pc:sldMk cId="3180101951" sldId="316"/>
            <ac:graphicFrameMk id="5" creationId="{FC26664D-5490-4141-8E68-B462A22AE6EB}"/>
          </ac:graphicFrameMkLst>
        </pc:graphicFrameChg>
      </pc:sldChg>
      <pc:sldChg chg="addSp modSp add del mod setBg">
        <pc:chgData name="Huijing" userId="04b36fd3-e72c-4bae-8be9-ff7635ffcece" providerId="ADAL" clId="{D0C882B8-31ED-4F3F-BD95-C90FB476EFBC}" dt="2021-07-23T19:18:24.053" v="4877" actId="47"/>
        <pc:sldMkLst>
          <pc:docMk/>
          <pc:sldMk cId="376280940" sldId="317"/>
        </pc:sldMkLst>
        <pc:graphicFrameChg chg="add mod">
          <ac:chgData name="Huijing" userId="04b36fd3-e72c-4bae-8be9-ff7635ffcece" providerId="ADAL" clId="{D0C882B8-31ED-4F3F-BD95-C90FB476EFBC}" dt="2021-07-23T19:11:13.389" v="4869" actId="26606"/>
          <ac:graphicFrameMkLst>
            <pc:docMk/>
            <pc:sldMk cId="376280940" sldId="317"/>
            <ac:graphicFrameMk id="2" creationId="{A978D626-6338-4BE9-99B6-A71588D22A6A}"/>
          </ac:graphicFrameMkLst>
        </pc:graphicFrameChg>
      </pc:sldChg>
      <pc:sldChg chg="addSp delSp modSp add mod setBg">
        <pc:chgData name="Huijing" userId="04b36fd3-e72c-4bae-8be9-ff7635ffcece" providerId="ADAL" clId="{D0C882B8-31ED-4F3F-BD95-C90FB476EFBC}" dt="2021-07-27T18:09:34.593" v="5092" actId="27918"/>
        <pc:sldMkLst>
          <pc:docMk/>
          <pc:sldMk cId="1442395922" sldId="318"/>
        </pc:sldMkLst>
        <pc:graphicFrameChg chg="add del mod">
          <ac:chgData name="Huijing" userId="04b36fd3-e72c-4bae-8be9-ff7635ffcece" providerId="ADAL" clId="{D0C882B8-31ED-4F3F-BD95-C90FB476EFBC}" dt="2021-07-23T21:07:57.145" v="4906" actId="478"/>
          <ac:graphicFrameMkLst>
            <pc:docMk/>
            <pc:sldMk cId="1442395922" sldId="318"/>
            <ac:graphicFrameMk id="2" creationId="{707E7E95-F85C-4084-91A9-05E39341049E}"/>
          </ac:graphicFrameMkLst>
        </pc:graphicFrameChg>
        <pc:graphicFrameChg chg="add del mod">
          <ac:chgData name="Huijing" userId="04b36fd3-e72c-4bae-8be9-ff7635ffcece" providerId="ADAL" clId="{D0C882B8-31ED-4F3F-BD95-C90FB476EFBC}" dt="2021-07-27T12:58:57.728" v="5024" actId="478"/>
          <ac:graphicFrameMkLst>
            <pc:docMk/>
            <pc:sldMk cId="1442395922" sldId="318"/>
            <ac:graphicFrameMk id="3" creationId="{707E7E95-F85C-4084-91A9-05E39341049E}"/>
          </ac:graphicFrameMkLst>
        </pc:graphicFrameChg>
        <pc:graphicFrameChg chg="add del mod">
          <ac:chgData name="Huijing" userId="04b36fd3-e72c-4bae-8be9-ff7635ffcece" providerId="ADAL" clId="{D0C882B8-31ED-4F3F-BD95-C90FB476EFBC}" dt="2021-07-27T14:44:34.789" v="5084" actId="478"/>
          <ac:graphicFrameMkLst>
            <pc:docMk/>
            <pc:sldMk cId="1442395922" sldId="318"/>
            <ac:graphicFrameMk id="4" creationId="{707E7E95-F85C-4084-91A9-05E39341049E}"/>
          </ac:graphicFrameMkLst>
        </pc:graphicFrameChg>
        <pc:graphicFrameChg chg="add mod">
          <ac:chgData name="Huijing" userId="04b36fd3-e72c-4bae-8be9-ff7635ffcece" providerId="ADAL" clId="{D0C882B8-31ED-4F3F-BD95-C90FB476EFBC}" dt="2021-07-27T14:44:38.869" v="5087" actId="26606"/>
          <ac:graphicFrameMkLst>
            <pc:docMk/>
            <pc:sldMk cId="1442395922" sldId="318"/>
            <ac:graphicFrameMk id="5" creationId="{707E7E95-F85C-4084-91A9-05E39341049E}"/>
          </ac:graphicFrameMkLst>
        </pc:graphicFrameChg>
      </pc:sldChg>
      <pc:sldChg chg="addSp delSp modSp add mod setBg">
        <pc:chgData name="Huijing" userId="04b36fd3-e72c-4bae-8be9-ff7635ffcece" providerId="ADAL" clId="{D0C882B8-31ED-4F3F-BD95-C90FB476EFBC}" dt="2021-07-27T20:23:46.867" v="5418" actId="478"/>
        <pc:sldMkLst>
          <pc:docMk/>
          <pc:sldMk cId="454797840" sldId="319"/>
        </pc:sldMkLst>
        <pc:graphicFrameChg chg="mod">
          <ac:chgData name="Huijing" userId="04b36fd3-e72c-4bae-8be9-ff7635ffcece" providerId="ADAL" clId="{D0C882B8-31ED-4F3F-BD95-C90FB476EFBC}" dt="2021-07-27T20:22:56.199" v="5410" actId="1076"/>
          <ac:graphicFrameMkLst>
            <pc:docMk/>
            <pc:sldMk cId="454797840" sldId="319"/>
            <ac:graphicFrameMk id="4" creationId="{F11A3EB7-74B4-424E-B680-BAAE2DC52EC4}"/>
          </ac:graphicFrameMkLst>
        </pc:graphicFrameChg>
        <pc:picChg chg="add del mod">
          <ac:chgData name="Huijing" userId="04b36fd3-e72c-4bae-8be9-ff7635ffcece" providerId="ADAL" clId="{D0C882B8-31ED-4F3F-BD95-C90FB476EFBC}" dt="2021-07-27T20:23:46.867" v="5418" actId="478"/>
          <ac:picMkLst>
            <pc:docMk/>
            <pc:sldMk cId="454797840" sldId="319"/>
            <ac:picMk id="3" creationId="{6E4E8A52-BFAA-4C86-84C2-9BF9384FD6E2}"/>
          </ac:picMkLst>
        </pc:picChg>
      </pc:sldChg>
      <pc:sldChg chg="add del">
        <pc:chgData name="Huijing" userId="04b36fd3-e72c-4bae-8be9-ff7635ffcece" providerId="ADAL" clId="{D0C882B8-31ED-4F3F-BD95-C90FB476EFBC}" dt="2021-07-22T14:55:39.246" v="4070"/>
        <pc:sldMkLst>
          <pc:docMk/>
          <pc:sldMk cId="2694400953" sldId="319"/>
        </pc:sldMkLst>
      </pc:sldChg>
      <pc:sldChg chg="addSp delSp modSp new mod setBg">
        <pc:chgData name="Huijing" userId="04b36fd3-e72c-4bae-8be9-ff7635ffcece" providerId="ADAL" clId="{D0C882B8-31ED-4F3F-BD95-C90FB476EFBC}" dt="2021-07-27T12:59:36.848" v="5033" actId="27918"/>
        <pc:sldMkLst>
          <pc:docMk/>
          <pc:sldMk cId="2212184070" sldId="320"/>
        </pc:sldMkLst>
        <pc:graphicFrameChg chg="add del mod">
          <ac:chgData name="Huijing" userId="04b36fd3-e72c-4bae-8be9-ff7635ffcece" providerId="ADAL" clId="{D0C882B8-31ED-4F3F-BD95-C90FB476EFBC}" dt="2021-07-27T12:59:33.413" v="5029" actId="478"/>
          <ac:graphicFrameMkLst>
            <pc:docMk/>
            <pc:sldMk cId="2212184070" sldId="320"/>
            <ac:graphicFrameMk id="2" creationId="{B7A9048C-13CD-49C9-9C49-D0D476F87AA7}"/>
          </ac:graphicFrameMkLst>
        </pc:graphicFrameChg>
        <pc:graphicFrameChg chg="add mod">
          <ac:chgData name="Huijing" userId="04b36fd3-e72c-4bae-8be9-ff7635ffcece" providerId="ADAL" clId="{D0C882B8-31ED-4F3F-BD95-C90FB476EFBC}" dt="2021-07-27T12:59:36.771" v="5032" actId="26606"/>
          <ac:graphicFrameMkLst>
            <pc:docMk/>
            <pc:sldMk cId="2212184070" sldId="320"/>
            <ac:graphicFrameMk id="3" creationId="{B7A9048C-13CD-49C9-9C49-D0D476F87AA7}"/>
          </ac:graphicFrameMkLst>
        </pc:graphicFrameChg>
      </pc:sldChg>
      <pc:sldChg chg="addSp delSp modSp new mod setBg">
        <pc:chgData name="Huijing" userId="04b36fd3-e72c-4bae-8be9-ff7635ffcece" providerId="ADAL" clId="{D0C882B8-31ED-4F3F-BD95-C90FB476EFBC}" dt="2021-07-27T12:59:48.415" v="5038" actId="27918"/>
        <pc:sldMkLst>
          <pc:docMk/>
          <pc:sldMk cId="1909858754" sldId="321"/>
        </pc:sldMkLst>
        <pc:graphicFrameChg chg="add del mod">
          <ac:chgData name="Huijing" userId="04b36fd3-e72c-4bae-8be9-ff7635ffcece" providerId="ADAL" clId="{D0C882B8-31ED-4F3F-BD95-C90FB476EFBC}" dt="2021-07-27T12:59:44.929" v="5034" actId="478"/>
          <ac:graphicFrameMkLst>
            <pc:docMk/>
            <pc:sldMk cId="1909858754" sldId="321"/>
            <ac:graphicFrameMk id="2" creationId="{57DED189-B09E-49EF-82DC-689B6EC30881}"/>
          </ac:graphicFrameMkLst>
        </pc:graphicFrameChg>
        <pc:graphicFrameChg chg="add mod">
          <ac:chgData name="Huijing" userId="04b36fd3-e72c-4bae-8be9-ff7635ffcece" providerId="ADAL" clId="{D0C882B8-31ED-4F3F-BD95-C90FB476EFBC}" dt="2021-07-27T12:59:48.326" v="5037" actId="26606"/>
          <ac:graphicFrameMkLst>
            <pc:docMk/>
            <pc:sldMk cId="1909858754" sldId="321"/>
            <ac:graphicFrameMk id="3" creationId="{57DED189-B09E-49EF-82DC-689B6EC30881}"/>
          </ac:graphicFrameMkLst>
        </pc:graphicFrameChg>
      </pc:sldChg>
      <pc:sldChg chg="addSp delSp modSp new mod setBg">
        <pc:chgData name="Huijing" userId="04b36fd3-e72c-4bae-8be9-ff7635ffcece" providerId="ADAL" clId="{D0C882B8-31ED-4F3F-BD95-C90FB476EFBC}" dt="2021-07-27T13:00:01.794" v="5043" actId="27918"/>
        <pc:sldMkLst>
          <pc:docMk/>
          <pc:sldMk cId="1797268417" sldId="322"/>
        </pc:sldMkLst>
        <pc:graphicFrameChg chg="add del mod">
          <ac:chgData name="Huijing" userId="04b36fd3-e72c-4bae-8be9-ff7635ffcece" providerId="ADAL" clId="{D0C882B8-31ED-4F3F-BD95-C90FB476EFBC}" dt="2021-07-25T16:08:26.921" v="4938" actId="478"/>
          <ac:graphicFrameMkLst>
            <pc:docMk/>
            <pc:sldMk cId="1797268417" sldId="322"/>
            <ac:graphicFrameMk id="2" creationId="{9E648667-95DB-439F-96E2-4DFC0E51CC3F}"/>
          </ac:graphicFrameMkLst>
        </pc:graphicFrameChg>
        <pc:graphicFrameChg chg="add del mod">
          <ac:chgData name="Huijing" userId="04b36fd3-e72c-4bae-8be9-ff7635ffcece" providerId="ADAL" clId="{D0C882B8-31ED-4F3F-BD95-C90FB476EFBC}" dt="2021-07-27T12:59:59.109" v="5039" actId="478"/>
          <ac:graphicFrameMkLst>
            <pc:docMk/>
            <pc:sldMk cId="1797268417" sldId="322"/>
            <ac:graphicFrameMk id="3" creationId="{9E648667-95DB-439F-96E2-4DFC0E51CC3F}"/>
          </ac:graphicFrameMkLst>
        </pc:graphicFrameChg>
        <pc:graphicFrameChg chg="add mod">
          <ac:chgData name="Huijing" userId="04b36fd3-e72c-4bae-8be9-ff7635ffcece" providerId="ADAL" clId="{D0C882B8-31ED-4F3F-BD95-C90FB476EFBC}" dt="2021-07-27T13:00:01.716" v="5042" actId="26606"/>
          <ac:graphicFrameMkLst>
            <pc:docMk/>
            <pc:sldMk cId="1797268417" sldId="322"/>
            <ac:graphicFrameMk id="4" creationId="{9E648667-95DB-439F-96E2-4DFC0E51CC3F}"/>
          </ac:graphicFrameMkLst>
        </pc:graphicFrameChg>
      </pc:sldChg>
      <pc:sldChg chg="addSp delSp modSp add mod setBg">
        <pc:chgData name="Huijing" userId="04b36fd3-e72c-4bae-8be9-ff7635ffcece" providerId="ADAL" clId="{D0C882B8-31ED-4F3F-BD95-C90FB476EFBC}" dt="2021-07-27T13:00:16.857" v="5048" actId="27918"/>
        <pc:sldMkLst>
          <pc:docMk/>
          <pc:sldMk cId="1791896438" sldId="323"/>
        </pc:sldMkLst>
        <pc:graphicFrameChg chg="add del mod">
          <ac:chgData name="Huijing" userId="04b36fd3-e72c-4bae-8be9-ff7635ffcece" providerId="ADAL" clId="{D0C882B8-31ED-4F3F-BD95-C90FB476EFBC}" dt="2021-07-27T13:00:13.884" v="5044" actId="478"/>
          <ac:graphicFrameMkLst>
            <pc:docMk/>
            <pc:sldMk cId="1791896438" sldId="323"/>
            <ac:graphicFrameMk id="2" creationId="{24F87FC2-5E73-44F2-BC2E-ADE16758EEF5}"/>
          </ac:graphicFrameMkLst>
        </pc:graphicFrameChg>
        <pc:graphicFrameChg chg="add mod">
          <ac:chgData name="Huijing" userId="04b36fd3-e72c-4bae-8be9-ff7635ffcece" providerId="ADAL" clId="{D0C882B8-31ED-4F3F-BD95-C90FB476EFBC}" dt="2021-07-27T13:00:16.744" v="5047" actId="26606"/>
          <ac:graphicFrameMkLst>
            <pc:docMk/>
            <pc:sldMk cId="1791896438" sldId="323"/>
            <ac:graphicFrameMk id="3" creationId="{24F87FC2-5E73-44F2-BC2E-ADE16758EEF5}"/>
          </ac:graphicFrameMkLst>
        </pc:graphicFrameChg>
      </pc:sldChg>
      <pc:sldChg chg="addSp delSp modSp add mod setBg">
        <pc:chgData name="Huijing" userId="04b36fd3-e72c-4bae-8be9-ff7635ffcece" providerId="ADAL" clId="{D0C882B8-31ED-4F3F-BD95-C90FB476EFBC}" dt="2021-07-27T13:00:30.053" v="5053" actId="27918"/>
        <pc:sldMkLst>
          <pc:docMk/>
          <pc:sldMk cId="4774595" sldId="324"/>
        </pc:sldMkLst>
        <pc:graphicFrameChg chg="add del mod">
          <ac:chgData name="Huijing" userId="04b36fd3-e72c-4bae-8be9-ff7635ffcece" providerId="ADAL" clId="{D0C882B8-31ED-4F3F-BD95-C90FB476EFBC}" dt="2021-07-27T13:00:27.653" v="5049" actId="478"/>
          <ac:graphicFrameMkLst>
            <pc:docMk/>
            <pc:sldMk cId="4774595" sldId="324"/>
            <ac:graphicFrameMk id="2" creationId="{049A1860-5C51-4DE3-8116-32ABC6399563}"/>
          </ac:graphicFrameMkLst>
        </pc:graphicFrameChg>
        <pc:graphicFrameChg chg="add mod">
          <ac:chgData name="Huijing" userId="04b36fd3-e72c-4bae-8be9-ff7635ffcece" providerId="ADAL" clId="{D0C882B8-31ED-4F3F-BD95-C90FB476EFBC}" dt="2021-07-27T13:00:29.915" v="5052" actId="26606"/>
          <ac:graphicFrameMkLst>
            <pc:docMk/>
            <pc:sldMk cId="4774595" sldId="324"/>
            <ac:graphicFrameMk id="3" creationId="{049A1860-5C51-4DE3-8116-32ABC6399563}"/>
          </ac:graphicFrameMkLst>
        </pc:graphicFrameChg>
      </pc:sldChg>
      <pc:sldChg chg="addSp delSp modSp add mod setBg">
        <pc:chgData name="Huijing" userId="04b36fd3-e72c-4bae-8be9-ff7635ffcece" providerId="ADAL" clId="{D0C882B8-31ED-4F3F-BD95-C90FB476EFBC}" dt="2021-07-27T13:00:48.359" v="5059" actId="27918"/>
        <pc:sldMkLst>
          <pc:docMk/>
          <pc:sldMk cId="4012673401" sldId="325"/>
        </pc:sldMkLst>
        <pc:graphicFrameChg chg="add del mod">
          <ac:chgData name="Huijing" userId="04b36fd3-e72c-4bae-8be9-ff7635ffcece" providerId="ADAL" clId="{D0C882B8-31ED-4F3F-BD95-C90FB476EFBC}" dt="2021-07-27T13:00:46.060" v="5055" actId="478"/>
          <ac:graphicFrameMkLst>
            <pc:docMk/>
            <pc:sldMk cId="4012673401" sldId="325"/>
            <ac:graphicFrameMk id="2" creationId="{D763C913-9925-4CF3-B081-95E9B97DC58F}"/>
          </ac:graphicFrameMkLst>
        </pc:graphicFrameChg>
        <pc:graphicFrameChg chg="add mod">
          <ac:chgData name="Huijing" userId="04b36fd3-e72c-4bae-8be9-ff7635ffcece" providerId="ADAL" clId="{D0C882B8-31ED-4F3F-BD95-C90FB476EFBC}" dt="2021-07-27T13:00:48.275" v="5058" actId="26606"/>
          <ac:graphicFrameMkLst>
            <pc:docMk/>
            <pc:sldMk cId="4012673401" sldId="325"/>
            <ac:graphicFrameMk id="3" creationId="{D763C913-9925-4CF3-B081-95E9B97DC58F}"/>
          </ac:graphicFrameMkLst>
        </pc:graphicFrameChg>
      </pc:sldChg>
      <pc:sldChg chg="addSp delSp modSp add mod setBg">
        <pc:chgData name="Huijing" userId="04b36fd3-e72c-4bae-8be9-ff7635ffcece" providerId="ADAL" clId="{D0C882B8-31ED-4F3F-BD95-C90FB476EFBC}" dt="2021-07-27T13:00:58.509" v="5064" actId="27918"/>
        <pc:sldMkLst>
          <pc:docMk/>
          <pc:sldMk cId="1141597896" sldId="326"/>
        </pc:sldMkLst>
        <pc:graphicFrameChg chg="add del mod">
          <ac:chgData name="Huijing" userId="04b36fd3-e72c-4bae-8be9-ff7635ffcece" providerId="ADAL" clId="{D0C882B8-31ED-4F3F-BD95-C90FB476EFBC}" dt="2021-07-27T13:00:55.954" v="5060" actId="478"/>
          <ac:graphicFrameMkLst>
            <pc:docMk/>
            <pc:sldMk cId="1141597896" sldId="326"/>
            <ac:graphicFrameMk id="2" creationId="{8F30BEFD-94A1-44BF-927F-F19DB4499C3F}"/>
          </ac:graphicFrameMkLst>
        </pc:graphicFrameChg>
        <pc:graphicFrameChg chg="add mod">
          <ac:chgData name="Huijing" userId="04b36fd3-e72c-4bae-8be9-ff7635ffcece" providerId="ADAL" clId="{D0C882B8-31ED-4F3F-BD95-C90FB476EFBC}" dt="2021-07-27T13:00:58.429" v="5063" actId="26606"/>
          <ac:graphicFrameMkLst>
            <pc:docMk/>
            <pc:sldMk cId="1141597896" sldId="326"/>
            <ac:graphicFrameMk id="3" creationId="{8F30BEFD-94A1-44BF-927F-F19DB4499C3F}"/>
          </ac:graphicFrameMkLst>
        </pc:graphicFrameChg>
      </pc:sldChg>
      <pc:sldChg chg="addSp delSp modSp add del mod ord setBg">
        <pc:chgData name="Huijing" userId="04b36fd3-e72c-4bae-8be9-ff7635ffcece" providerId="ADAL" clId="{D0C882B8-31ED-4F3F-BD95-C90FB476EFBC}" dt="2021-07-28T00:50:17.836" v="15365" actId="47"/>
        <pc:sldMkLst>
          <pc:docMk/>
          <pc:sldMk cId="260341689" sldId="327"/>
        </pc:sldMkLst>
        <pc:spChg chg="add del">
          <ac:chgData name="Huijing" userId="04b36fd3-e72c-4bae-8be9-ff7635ffcece" providerId="ADAL" clId="{D0C882B8-31ED-4F3F-BD95-C90FB476EFBC}" dt="2021-07-27T18:09:49.448" v="5104" actId="26606"/>
          <ac:spMkLst>
            <pc:docMk/>
            <pc:sldMk cId="260341689" sldId="327"/>
            <ac:spMk id="7" creationId="{F3060C83-F051-4F0E-ABAD-AA0DFC48B218}"/>
          </ac:spMkLst>
        </pc:spChg>
        <pc:spChg chg="add del">
          <ac:chgData name="Huijing" userId="04b36fd3-e72c-4bae-8be9-ff7635ffcece" providerId="ADAL" clId="{D0C882B8-31ED-4F3F-BD95-C90FB476EFBC}" dt="2021-07-27T18:09:49.448" v="5104" actId="26606"/>
          <ac:spMkLst>
            <pc:docMk/>
            <pc:sldMk cId="260341689" sldId="327"/>
            <ac:spMk id="9" creationId="{83C98ABE-055B-441F-B07E-44F97F083C39}"/>
          </ac:spMkLst>
        </pc:spChg>
        <pc:spChg chg="add del">
          <ac:chgData name="Huijing" userId="04b36fd3-e72c-4bae-8be9-ff7635ffcece" providerId="ADAL" clId="{D0C882B8-31ED-4F3F-BD95-C90FB476EFBC}" dt="2021-07-27T18:09:49.448" v="5104" actId="26606"/>
          <ac:spMkLst>
            <pc:docMk/>
            <pc:sldMk cId="260341689" sldId="327"/>
            <ac:spMk id="11" creationId="{29FDB030-9B49-4CED-8CCD-4D99382388AC}"/>
          </ac:spMkLst>
        </pc:spChg>
        <pc:spChg chg="add del">
          <ac:chgData name="Huijing" userId="04b36fd3-e72c-4bae-8be9-ff7635ffcece" providerId="ADAL" clId="{D0C882B8-31ED-4F3F-BD95-C90FB476EFBC}" dt="2021-07-27T18:09:49.448" v="5104" actId="26606"/>
          <ac:spMkLst>
            <pc:docMk/>
            <pc:sldMk cId="260341689" sldId="327"/>
            <ac:spMk id="13" creationId="{3783CA14-24A1-485C-8B30-D6A5D87987AD}"/>
          </ac:spMkLst>
        </pc:spChg>
        <pc:spChg chg="add del">
          <ac:chgData name="Huijing" userId="04b36fd3-e72c-4bae-8be9-ff7635ffcece" providerId="ADAL" clId="{D0C882B8-31ED-4F3F-BD95-C90FB476EFBC}" dt="2021-07-27T18:09:49.448" v="5104" actId="26606"/>
          <ac:spMkLst>
            <pc:docMk/>
            <pc:sldMk cId="260341689" sldId="327"/>
            <ac:spMk id="15" creationId="{9A97C86A-04D6-40F7-AE84-31AB43E6A846}"/>
          </ac:spMkLst>
        </pc:spChg>
        <pc:spChg chg="add del">
          <ac:chgData name="Huijing" userId="04b36fd3-e72c-4bae-8be9-ff7635ffcece" providerId="ADAL" clId="{D0C882B8-31ED-4F3F-BD95-C90FB476EFBC}" dt="2021-07-27T18:09:49.448" v="5104" actId="26606"/>
          <ac:spMkLst>
            <pc:docMk/>
            <pc:sldMk cId="260341689" sldId="327"/>
            <ac:spMk id="17" creationId="{FF9F2414-84E8-453E-B1F3-389FDE8192D9}"/>
          </ac:spMkLst>
        </pc:spChg>
        <pc:spChg chg="add del">
          <ac:chgData name="Huijing" userId="04b36fd3-e72c-4bae-8be9-ff7635ffcece" providerId="ADAL" clId="{D0C882B8-31ED-4F3F-BD95-C90FB476EFBC}" dt="2021-07-27T18:09:49.448" v="5104" actId="26606"/>
          <ac:spMkLst>
            <pc:docMk/>
            <pc:sldMk cId="260341689" sldId="327"/>
            <ac:spMk id="19" creationId="{3ECA69A1-7536-43AC-85EF-C7106179F5ED}"/>
          </ac:spMkLst>
        </pc:spChg>
        <pc:graphicFrameChg chg="add del mod">
          <ac:chgData name="Huijing" userId="04b36fd3-e72c-4bae-8be9-ff7635ffcece" providerId="ADAL" clId="{D0C882B8-31ED-4F3F-BD95-C90FB476EFBC}" dt="2021-07-27T18:57:33.625" v="5389" actId="478"/>
          <ac:graphicFrameMkLst>
            <pc:docMk/>
            <pc:sldMk cId="260341689" sldId="327"/>
            <ac:graphicFrameMk id="2" creationId="{D16902A1-FA5A-421D-8ADE-ED50BF9F3C36}"/>
          </ac:graphicFrameMkLst>
        </pc:graphicFrameChg>
        <pc:graphicFrameChg chg="add del mod">
          <ac:chgData name="Huijing" userId="04b36fd3-e72c-4bae-8be9-ff7635ffcece" providerId="ADAL" clId="{D0C882B8-31ED-4F3F-BD95-C90FB476EFBC}" dt="2021-07-27T19:03:14.720" v="5395" actId="478"/>
          <ac:graphicFrameMkLst>
            <pc:docMk/>
            <pc:sldMk cId="260341689" sldId="327"/>
            <ac:graphicFrameMk id="10" creationId="{E3BC7D0E-6825-407F-9795-684F7F5BFEF3}"/>
          </ac:graphicFrameMkLst>
        </pc:graphicFrameChg>
        <pc:graphicFrameChg chg="add del mod">
          <ac:chgData name="Huijing" userId="04b36fd3-e72c-4bae-8be9-ff7635ffcece" providerId="ADAL" clId="{D0C882B8-31ED-4F3F-BD95-C90FB476EFBC}" dt="2021-07-27T20:18:40.758" v="5401" actId="478"/>
          <ac:graphicFrameMkLst>
            <pc:docMk/>
            <pc:sldMk cId="260341689" sldId="327"/>
            <ac:graphicFrameMk id="12" creationId="{AB209188-E227-4BFB-9646-83FF96CE0681}"/>
          </ac:graphicFrameMkLst>
        </pc:graphicFrameChg>
        <pc:graphicFrameChg chg="add del mod">
          <ac:chgData name="Huijing" userId="04b36fd3-e72c-4bae-8be9-ff7635ffcece" providerId="ADAL" clId="{D0C882B8-31ED-4F3F-BD95-C90FB476EFBC}" dt="2021-07-27T20:32:30.219" v="5426" actId="478"/>
          <ac:graphicFrameMkLst>
            <pc:docMk/>
            <pc:sldMk cId="260341689" sldId="327"/>
            <ac:graphicFrameMk id="14" creationId="{2BE676DA-7B4E-4E62-9A68-33EF93B7D6B9}"/>
          </ac:graphicFrameMkLst>
        </pc:graphicFrameChg>
        <pc:graphicFrameChg chg="add mod">
          <ac:chgData name="Huijing" userId="04b36fd3-e72c-4bae-8be9-ff7635ffcece" providerId="ADAL" clId="{D0C882B8-31ED-4F3F-BD95-C90FB476EFBC}" dt="2021-07-27T20:32:28.268" v="5425"/>
          <ac:graphicFrameMkLst>
            <pc:docMk/>
            <pc:sldMk cId="260341689" sldId="327"/>
            <ac:graphicFrameMk id="16" creationId="{2BE676DA-7B4E-4E62-9A68-33EF93B7D6B9}"/>
          </ac:graphicFrameMkLst>
        </pc:graphicFrameChg>
        <pc:graphicFrameChg chg="add del mod">
          <ac:chgData name="Huijing" userId="04b36fd3-e72c-4bae-8be9-ff7635ffcece" providerId="ADAL" clId="{D0C882B8-31ED-4F3F-BD95-C90FB476EFBC}" dt="2021-07-27T20:43:52.260" v="5445" actId="478"/>
          <ac:graphicFrameMkLst>
            <pc:docMk/>
            <pc:sldMk cId="260341689" sldId="327"/>
            <ac:graphicFrameMk id="18" creationId="{2BE676DA-7B4E-4E62-9A68-33EF93B7D6B9}"/>
          </ac:graphicFrameMkLst>
        </pc:graphicFrameChg>
        <pc:graphicFrameChg chg="add mod">
          <ac:chgData name="Huijing" userId="04b36fd3-e72c-4bae-8be9-ff7635ffcece" providerId="ADAL" clId="{D0C882B8-31ED-4F3F-BD95-C90FB476EFBC}" dt="2021-07-27T20:43:55.508" v="5448" actId="26606"/>
          <ac:graphicFrameMkLst>
            <pc:docMk/>
            <pc:sldMk cId="260341689" sldId="327"/>
            <ac:graphicFrameMk id="20" creationId="{2BE676DA-7B4E-4E62-9A68-33EF93B7D6B9}"/>
          </ac:graphicFrameMkLst>
        </pc:graphicFrameChg>
      </pc:sldChg>
      <pc:sldChg chg="add setBg">
        <pc:chgData name="Huijing" userId="04b36fd3-e72c-4bae-8be9-ff7635ffcece" providerId="ADAL" clId="{D0C882B8-31ED-4F3F-BD95-C90FB476EFBC}" dt="2021-07-25T16:02:09.014" v="4937"/>
        <pc:sldMkLst>
          <pc:docMk/>
          <pc:sldMk cId="2560672269" sldId="328"/>
        </pc:sldMkLst>
      </pc:sldChg>
      <pc:sldChg chg="add setBg">
        <pc:chgData name="Huijing" userId="04b36fd3-e72c-4bae-8be9-ff7635ffcece" providerId="ADAL" clId="{D0C882B8-31ED-4F3F-BD95-C90FB476EFBC}" dt="2021-07-25T16:42:48.463" v="4959"/>
        <pc:sldMkLst>
          <pc:docMk/>
          <pc:sldMk cId="3566947991" sldId="329"/>
        </pc:sldMkLst>
      </pc:sldChg>
      <pc:sldChg chg="addSp delSp modSp add mod modNotesTx">
        <pc:chgData name="Huijing" userId="04b36fd3-e72c-4bae-8be9-ff7635ffcece" providerId="ADAL" clId="{D0C882B8-31ED-4F3F-BD95-C90FB476EFBC}" dt="2021-07-27T23:03:37.713" v="8432" actId="14100"/>
        <pc:sldMkLst>
          <pc:docMk/>
          <pc:sldMk cId="2948546126" sldId="330"/>
        </pc:sldMkLst>
        <pc:spChg chg="add del">
          <ac:chgData name="Huijing" userId="04b36fd3-e72c-4bae-8be9-ff7635ffcece" providerId="ADAL" clId="{D0C882B8-31ED-4F3F-BD95-C90FB476EFBC}" dt="2021-07-27T21:29:43.129" v="5453" actId="22"/>
          <ac:spMkLst>
            <pc:docMk/>
            <pc:sldMk cId="2948546126" sldId="330"/>
            <ac:spMk id="3" creationId="{767066DD-33D1-4BF5-B742-7132CDD27435}"/>
          </ac:spMkLst>
        </pc:spChg>
        <pc:spChg chg="add mod ord">
          <ac:chgData name="Huijing" userId="04b36fd3-e72c-4bae-8be9-ff7635ffcece" providerId="ADAL" clId="{D0C882B8-31ED-4F3F-BD95-C90FB476EFBC}" dt="2021-07-27T22:37:54.616" v="6680" actId="1076"/>
          <ac:spMkLst>
            <pc:docMk/>
            <pc:sldMk cId="2948546126" sldId="330"/>
            <ac:spMk id="22" creationId="{008EAAE4-B8AD-4E98-AF82-9FA8B323F5AB}"/>
          </ac:spMkLst>
        </pc:spChg>
        <pc:spChg chg="add mod ord">
          <ac:chgData name="Huijing" userId="04b36fd3-e72c-4bae-8be9-ff7635ffcece" providerId="ADAL" clId="{D0C882B8-31ED-4F3F-BD95-C90FB476EFBC}" dt="2021-07-27T22:39:12.580" v="6729" actId="1076"/>
          <ac:spMkLst>
            <pc:docMk/>
            <pc:sldMk cId="2948546126" sldId="330"/>
            <ac:spMk id="23" creationId="{CD5BEF23-121D-4DB3-AE61-847C23E1D728}"/>
          </ac:spMkLst>
        </pc:spChg>
        <pc:spChg chg="add del mod">
          <ac:chgData name="Huijing" userId="04b36fd3-e72c-4bae-8be9-ff7635ffcece" providerId="ADAL" clId="{D0C882B8-31ED-4F3F-BD95-C90FB476EFBC}" dt="2021-07-27T21:57:57.825" v="6445" actId="478"/>
          <ac:spMkLst>
            <pc:docMk/>
            <pc:sldMk cId="2948546126" sldId="330"/>
            <ac:spMk id="24" creationId="{BBD07640-82FA-443F-B08A-DC282401B4A3}"/>
          </ac:spMkLst>
        </pc:spChg>
        <pc:spChg chg="add mod">
          <ac:chgData name="Huijing" userId="04b36fd3-e72c-4bae-8be9-ff7635ffcece" providerId="ADAL" clId="{D0C882B8-31ED-4F3F-BD95-C90FB476EFBC}" dt="2021-07-27T22:44:00.472" v="6831" actId="1076"/>
          <ac:spMkLst>
            <pc:docMk/>
            <pc:sldMk cId="2948546126" sldId="330"/>
            <ac:spMk id="25" creationId="{A850A9A4-727D-4994-8B62-9B4914D1C974}"/>
          </ac:spMkLst>
        </pc:spChg>
        <pc:spChg chg="add mod">
          <ac:chgData name="Huijing" userId="04b36fd3-e72c-4bae-8be9-ff7635ffcece" providerId="ADAL" clId="{D0C882B8-31ED-4F3F-BD95-C90FB476EFBC}" dt="2021-07-27T22:47:30.728" v="6948" actId="14100"/>
          <ac:spMkLst>
            <pc:docMk/>
            <pc:sldMk cId="2948546126" sldId="330"/>
            <ac:spMk id="33" creationId="{3DA2BE0D-316F-4CBD-8102-E00F5A0B3104}"/>
          </ac:spMkLst>
        </pc:spChg>
        <pc:spChg chg="add mod">
          <ac:chgData name="Huijing" userId="04b36fd3-e72c-4bae-8be9-ff7635ffcece" providerId="ADAL" clId="{D0C882B8-31ED-4F3F-BD95-C90FB476EFBC}" dt="2021-07-27T22:48:13.736" v="7013" actId="404"/>
          <ac:spMkLst>
            <pc:docMk/>
            <pc:sldMk cId="2948546126" sldId="330"/>
            <ac:spMk id="38" creationId="{6472A2B5-C045-49B1-ABFA-949C84F3FA4B}"/>
          </ac:spMkLst>
        </pc:spChg>
        <pc:spChg chg="add mod">
          <ac:chgData name="Huijing" userId="04b36fd3-e72c-4bae-8be9-ff7635ffcece" providerId="ADAL" clId="{D0C882B8-31ED-4F3F-BD95-C90FB476EFBC}" dt="2021-07-27T22:38:08.025" v="6685" actId="20577"/>
          <ac:spMkLst>
            <pc:docMk/>
            <pc:sldMk cId="2948546126" sldId="330"/>
            <ac:spMk id="60" creationId="{9F510EA2-470A-4EF3-B5AA-141A353FEE62}"/>
          </ac:spMkLst>
        </pc:spChg>
        <pc:spChg chg="add mod">
          <ac:chgData name="Huijing" userId="04b36fd3-e72c-4bae-8be9-ff7635ffcece" providerId="ADAL" clId="{D0C882B8-31ED-4F3F-BD95-C90FB476EFBC}" dt="2021-07-27T22:38:24.016" v="6696" actId="20577"/>
          <ac:spMkLst>
            <pc:docMk/>
            <pc:sldMk cId="2948546126" sldId="330"/>
            <ac:spMk id="62" creationId="{3A7DCE52-81CA-46F7-AF4F-66A772A6E319}"/>
          </ac:spMkLst>
        </pc:spChg>
        <pc:spChg chg="add mod">
          <ac:chgData name="Huijing" userId="04b36fd3-e72c-4bae-8be9-ff7635ffcece" providerId="ADAL" clId="{D0C882B8-31ED-4F3F-BD95-C90FB476EFBC}" dt="2021-07-27T22:38:47.422" v="6710" actId="1076"/>
          <ac:spMkLst>
            <pc:docMk/>
            <pc:sldMk cId="2948546126" sldId="330"/>
            <ac:spMk id="65" creationId="{4F585129-A046-4067-B60E-559EBC567C79}"/>
          </ac:spMkLst>
        </pc:spChg>
        <pc:spChg chg="add mod">
          <ac:chgData name="Huijing" userId="04b36fd3-e72c-4bae-8be9-ff7635ffcece" providerId="ADAL" clId="{D0C882B8-31ED-4F3F-BD95-C90FB476EFBC}" dt="2021-07-27T22:39:07.195" v="6727" actId="20577"/>
          <ac:spMkLst>
            <pc:docMk/>
            <pc:sldMk cId="2948546126" sldId="330"/>
            <ac:spMk id="68" creationId="{98621CE0-4181-437B-8AD7-266690DE7646}"/>
          </ac:spMkLst>
        </pc:spChg>
        <pc:spChg chg="add mod">
          <ac:chgData name="Huijing" userId="04b36fd3-e72c-4bae-8be9-ff7635ffcece" providerId="ADAL" clId="{D0C882B8-31ED-4F3F-BD95-C90FB476EFBC}" dt="2021-07-27T22:48:30.068" v="7016" actId="1076"/>
          <ac:spMkLst>
            <pc:docMk/>
            <pc:sldMk cId="2948546126" sldId="330"/>
            <ac:spMk id="74" creationId="{3CCA5405-BCE7-4B9F-9177-50105306E0BC}"/>
          </ac:spMkLst>
        </pc:spChg>
        <pc:grpChg chg="add mod">
          <ac:chgData name="Huijing" userId="04b36fd3-e72c-4bae-8be9-ff7635ffcece" providerId="ADAL" clId="{D0C882B8-31ED-4F3F-BD95-C90FB476EFBC}" dt="2021-07-27T22:48:20.477" v="7014" actId="1076"/>
          <ac:grpSpMkLst>
            <pc:docMk/>
            <pc:sldMk cId="2948546126" sldId="330"/>
            <ac:grpSpMk id="44" creationId="{5FD38079-3C10-46FD-AC5A-9C8F901C4870}"/>
          </ac:grpSpMkLst>
        </pc:grpChg>
        <pc:graphicFrameChg chg="add del mod">
          <ac:chgData name="Huijing" userId="04b36fd3-e72c-4bae-8be9-ff7635ffcece" providerId="ADAL" clId="{D0C882B8-31ED-4F3F-BD95-C90FB476EFBC}" dt="2021-07-27T22:43:10.723" v="6744"/>
          <ac:graphicFrameMkLst>
            <pc:docMk/>
            <pc:sldMk cId="2948546126" sldId="330"/>
            <ac:graphicFrameMk id="73" creationId="{2CE61663-73A6-46C3-ADE7-A9CDF8C23C24}"/>
          </ac:graphicFrameMkLst>
        </pc:graphicFrameChg>
        <pc:picChg chg="add del mod">
          <ac:chgData name="Huijing" userId="04b36fd3-e72c-4bae-8be9-ff7635ffcece" providerId="ADAL" clId="{D0C882B8-31ED-4F3F-BD95-C90FB476EFBC}" dt="2021-07-27T21:31:08.484" v="5465" actId="478"/>
          <ac:picMkLst>
            <pc:docMk/>
            <pc:sldMk cId="2948546126" sldId="330"/>
            <ac:picMk id="5" creationId="{A3903D94-F0F7-497C-8476-F092AFC1F677}"/>
          </ac:picMkLst>
        </pc:picChg>
        <pc:picChg chg="add del mod">
          <ac:chgData name="Huijing" userId="04b36fd3-e72c-4bae-8be9-ff7635ffcece" providerId="ADAL" clId="{D0C882B8-31ED-4F3F-BD95-C90FB476EFBC}" dt="2021-07-27T22:35:23.073" v="6639" actId="478"/>
          <ac:picMkLst>
            <pc:docMk/>
            <pc:sldMk cId="2948546126" sldId="330"/>
            <ac:picMk id="10" creationId="{0E1A908D-BBF4-4130-8FDA-A6462FF79817}"/>
          </ac:picMkLst>
        </pc:picChg>
        <pc:picChg chg="add mod">
          <ac:chgData name="Huijing" userId="04b36fd3-e72c-4bae-8be9-ff7635ffcece" providerId="ADAL" clId="{D0C882B8-31ED-4F3F-BD95-C90FB476EFBC}" dt="2021-07-27T22:04:15.872" v="6629" actId="164"/>
          <ac:picMkLst>
            <pc:docMk/>
            <pc:sldMk cId="2948546126" sldId="330"/>
            <ac:picMk id="27" creationId="{6D81A40B-72D9-4495-91A4-36805D89B21D}"/>
          </ac:picMkLst>
        </pc:picChg>
        <pc:picChg chg="add del mod ord">
          <ac:chgData name="Huijing" userId="04b36fd3-e72c-4bae-8be9-ff7635ffcece" providerId="ADAL" clId="{D0C882B8-31ED-4F3F-BD95-C90FB476EFBC}" dt="2021-07-27T23:01:39.859" v="8394" actId="478"/>
          <ac:picMkLst>
            <pc:docMk/>
            <pc:sldMk cId="2948546126" sldId="330"/>
            <ac:picMk id="46" creationId="{F935127B-0683-4D79-AF59-DBE2F406BB26}"/>
          </ac:picMkLst>
        </pc:picChg>
        <pc:picChg chg="add mod ord">
          <ac:chgData name="Huijing" userId="04b36fd3-e72c-4bae-8be9-ff7635ffcece" providerId="ADAL" clId="{D0C882B8-31ED-4F3F-BD95-C90FB476EFBC}" dt="2021-07-27T23:02:28.642" v="8405" actId="1076"/>
          <ac:picMkLst>
            <pc:docMk/>
            <pc:sldMk cId="2948546126" sldId="330"/>
            <ac:picMk id="78" creationId="{DE2D106A-D76E-4635-B0CD-3FC3C449A234}"/>
          </ac:picMkLst>
        </pc:picChg>
        <pc:cxnChg chg="add del mod ord">
          <ac:chgData name="Huijing" userId="04b36fd3-e72c-4bae-8be9-ff7635ffcece" providerId="ADAL" clId="{D0C882B8-31ED-4F3F-BD95-C90FB476EFBC}" dt="2021-07-27T22:36:09.600" v="6652" actId="478"/>
          <ac:cxnSpMkLst>
            <pc:docMk/>
            <pc:sldMk cId="2948546126" sldId="330"/>
            <ac:cxnSpMk id="7" creationId="{E3FA15EC-60C1-4B93-9A66-7F84B4B44BB1}"/>
          </ac:cxnSpMkLst>
        </pc:cxnChg>
        <pc:cxnChg chg="add mod ord">
          <ac:chgData name="Huijing" userId="04b36fd3-e72c-4bae-8be9-ff7635ffcece" providerId="ADAL" clId="{D0C882B8-31ED-4F3F-BD95-C90FB476EFBC}" dt="2021-07-27T23:02:57.202" v="8408" actId="14100"/>
          <ac:cxnSpMkLst>
            <pc:docMk/>
            <pc:sldMk cId="2948546126" sldId="330"/>
            <ac:cxnSpMk id="12" creationId="{F8C33FC6-19D8-441C-B0E3-D1EF2E9A2DD8}"/>
          </ac:cxnSpMkLst>
        </pc:cxnChg>
        <pc:cxnChg chg="add mod ord">
          <ac:chgData name="Huijing" userId="04b36fd3-e72c-4bae-8be9-ff7635ffcece" providerId="ADAL" clId="{D0C882B8-31ED-4F3F-BD95-C90FB476EFBC}" dt="2021-07-27T23:03:37.713" v="8432" actId="14100"/>
          <ac:cxnSpMkLst>
            <pc:docMk/>
            <pc:sldMk cId="2948546126" sldId="330"/>
            <ac:cxnSpMk id="14" creationId="{81C368ED-C49C-4AB7-B508-E143C5195190}"/>
          </ac:cxnSpMkLst>
        </pc:cxnChg>
        <pc:cxnChg chg="add mod ord">
          <ac:chgData name="Huijing" userId="04b36fd3-e72c-4bae-8be9-ff7635ffcece" providerId="ADAL" clId="{D0C882B8-31ED-4F3F-BD95-C90FB476EFBC}" dt="2021-07-27T23:03:34" v="8430" actId="14100"/>
          <ac:cxnSpMkLst>
            <pc:docMk/>
            <pc:sldMk cId="2948546126" sldId="330"/>
            <ac:cxnSpMk id="17" creationId="{AF28BBE3-3DC2-4817-8A65-4D517A69C67D}"/>
          </ac:cxnSpMkLst>
        </pc:cxnChg>
        <pc:cxnChg chg="add mod ord">
          <ac:chgData name="Huijing" userId="04b36fd3-e72c-4bae-8be9-ff7635ffcece" providerId="ADAL" clId="{D0C882B8-31ED-4F3F-BD95-C90FB476EFBC}" dt="2021-07-27T22:37:57.871" v="6681" actId="14100"/>
          <ac:cxnSpMkLst>
            <pc:docMk/>
            <pc:sldMk cId="2948546126" sldId="330"/>
            <ac:cxnSpMk id="19" creationId="{9B778CC9-5D23-410A-8D08-2E6D84D83191}"/>
          </ac:cxnSpMkLst>
        </pc:cxnChg>
        <pc:cxnChg chg="add mod">
          <ac:chgData name="Huijing" userId="04b36fd3-e72c-4bae-8be9-ff7635ffcece" providerId="ADAL" clId="{D0C882B8-31ED-4F3F-BD95-C90FB476EFBC}" dt="2021-07-27T22:04:15.872" v="6629" actId="164"/>
          <ac:cxnSpMkLst>
            <pc:docMk/>
            <pc:sldMk cId="2948546126" sldId="330"/>
            <ac:cxnSpMk id="29" creationId="{79F63EF0-6D00-4608-BAA6-5868FE989C86}"/>
          </ac:cxnSpMkLst>
        </pc:cxnChg>
        <pc:cxnChg chg="add mod">
          <ac:chgData name="Huijing" userId="04b36fd3-e72c-4bae-8be9-ff7635ffcece" providerId="ADAL" clId="{D0C882B8-31ED-4F3F-BD95-C90FB476EFBC}" dt="2021-07-27T22:47:30.728" v="6948" actId="14100"/>
          <ac:cxnSpMkLst>
            <pc:docMk/>
            <pc:sldMk cId="2948546126" sldId="330"/>
            <ac:cxnSpMk id="32" creationId="{B3AA564D-33B7-4556-9667-85C6FE4F514B}"/>
          </ac:cxnSpMkLst>
        </pc:cxnChg>
        <pc:cxnChg chg="add mod">
          <ac:chgData name="Huijing" userId="04b36fd3-e72c-4bae-8be9-ff7635ffcece" providerId="ADAL" clId="{D0C882B8-31ED-4F3F-BD95-C90FB476EFBC}" dt="2021-07-27T22:04:15.872" v="6629" actId="164"/>
          <ac:cxnSpMkLst>
            <pc:docMk/>
            <pc:sldMk cId="2948546126" sldId="330"/>
            <ac:cxnSpMk id="36" creationId="{A96A4DC8-94A3-4FD0-89CC-9D8E4FE4A2C3}"/>
          </ac:cxnSpMkLst>
        </pc:cxnChg>
        <pc:cxnChg chg="add mod">
          <ac:chgData name="Huijing" userId="04b36fd3-e72c-4bae-8be9-ff7635ffcece" providerId="ADAL" clId="{D0C882B8-31ED-4F3F-BD95-C90FB476EFBC}" dt="2021-07-27T22:48:13.736" v="7013" actId="404"/>
          <ac:cxnSpMkLst>
            <pc:docMk/>
            <pc:sldMk cId="2948546126" sldId="330"/>
            <ac:cxnSpMk id="37" creationId="{3C7B2BB4-695A-4D35-87A4-4742C5DE10C6}"/>
          </ac:cxnSpMkLst>
        </pc:cxnChg>
        <pc:cxnChg chg="add mod">
          <ac:chgData name="Huijing" userId="04b36fd3-e72c-4bae-8be9-ff7635ffcece" providerId="ADAL" clId="{D0C882B8-31ED-4F3F-BD95-C90FB476EFBC}" dt="2021-07-27T23:03:11.494" v="8413" actId="1036"/>
          <ac:cxnSpMkLst>
            <pc:docMk/>
            <pc:sldMk cId="2948546126" sldId="330"/>
            <ac:cxnSpMk id="49" creationId="{733B160C-89BF-4CF4-B354-57CE7A2F9A59}"/>
          </ac:cxnSpMkLst>
        </pc:cxnChg>
        <pc:cxnChg chg="add mod">
          <ac:chgData name="Huijing" userId="04b36fd3-e72c-4bae-8be9-ff7635ffcece" providerId="ADAL" clId="{D0C882B8-31ED-4F3F-BD95-C90FB476EFBC}" dt="2021-07-27T23:03:22.667" v="8424" actId="1036"/>
          <ac:cxnSpMkLst>
            <pc:docMk/>
            <pc:sldMk cId="2948546126" sldId="330"/>
            <ac:cxnSpMk id="53" creationId="{D32919E9-9266-44BA-B649-4F6908021E68}"/>
          </ac:cxnSpMkLst>
        </pc:cxnChg>
        <pc:cxnChg chg="add mod">
          <ac:chgData name="Huijing" userId="04b36fd3-e72c-4bae-8be9-ff7635ffcece" providerId="ADAL" clId="{D0C882B8-31ED-4F3F-BD95-C90FB476EFBC}" dt="2021-07-27T23:03:16.113" v="8414" actId="14100"/>
          <ac:cxnSpMkLst>
            <pc:docMk/>
            <pc:sldMk cId="2948546126" sldId="330"/>
            <ac:cxnSpMk id="59" creationId="{3589B313-463D-4595-990E-3AD5936B4BCC}"/>
          </ac:cxnSpMkLst>
        </pc:cxnChg>
        <pc:cxnChg chg="add mod">
          <ac:chgData name="Huijing" userId="04b36fd3-e72c-4bae-8be9-ff7635ffcece" providerId="ADAL" clId="{D0C882B8-31ED-4F3F-BD95-C90FB476EFBC}" dt="2021-07-27T22:38:18.775" v="6688" actId="14100"/>
          <ac:cxnSpMkLst>
            <pc:docMk/>
            <pc:sldMk cId="2948546126" sldId="330"/>
            <ac:cxnSpMk id="61" creationId="{006D0F39-E666-4A7D-916C-07C7DAE415A7}"/>
          </ac:cxnSpMkLst>
        </pc:cxnChg>
        <pc:cxnChg chg="add mod">
          <ac:chgData name="Huijing" userId="04b36fd3-e72c-4bae-8be9-ff7635ffcece" providerId="ADAL" clId="{D0C882B8-31ED-4F3F-BD95-C90FB476EFBC}" dt="2021-07-27T22:38:53.005" v="6714" actId="14100"/>
          <ac:cxnSpMkLst>
            <pc:docMk/>
            <pc:sldMk cId="2948546126" sldId="330"/>
            <ac:cxnSpMk id="64" creationId="{CE9E75F0-F0D2-4A76-A0FD-E120DE96CB12}"/>
          </ac:cxnSpMkLst>
        </pc:cxnChg>
        <pc:cxnChg chg="add mod">
          <ac:chgData name="Huijing" userId="04b36fd3-e72c-4bae-8be9-ff7635ffcece" providerId="ADAL" clId="{D0C882B8-31ED-4F3F-BD95-C90FB476EFBC}" dt="2021-07-27T22:39:02.118" v="6718" actId="14100"/>
          <ac:cxnSpMkLst>
            <pc:docMk/>
            <pc:sldMk cId="2948546126" sldId="330"/>
            <ac:cxnSpMk id="67" creationId="{C4AE2E52-0F97-4B8C-A0A2-690F36D958F4}"/>
          </ac:cxnSpMkLst>
        </pc:cxnChg>
      </pc:sldChg>
      <pc:sldChg chg="addSp modSp add mod setBg modNotesTx">
        <pc:chgData name="Huijing" userId="04b36fd3-e72c-4bae-8be9-ff7635ffcece" providerId="ADAL" clId="{D0C882B8-31ED-4F3F-BD95-C90FB476EFBC}" dt="2021-07-27T23:50:56.641" v="11317" actId="20577"/>
        <pc:sldMkLst>
          <pc:docMk/>
          <pc:sldMk cId="563912887" sldId="331"/>
        </pc:sldMkLst>
        <pc:spChg chg="add mod">
          <ac:chgData name="Huijing" userId="04b36fd3-e72c-4bae-8be9-ff7635ffcece" providerId="ADAL" clId="{D0C882B8-31ED-4F3F-BD95-C90FB476EFBC}" dt="2021-07-27T23:20:06.105" v="9051" actId="20577"/>
          <ac:spMkLst>
            <pc:docMk/>
            <pc:sldMk cId="563912887" sldId="331"/>
            <ac:spMk id="4" creationId="{7C055B65-D1BB-4538-83DA-5028383DA61A}"/>
          </ac:spMkLst>
        </pc:spChg>
        <pc:graphicFrameChg chg="add mod">
          <ac:chgData name="Huijing" userId="04b36fd3-e72c-4bae-8be9-ff7635ffcece" providerId="ADAL" clId="{D0C882B8-31ED-4F3F-BD95-C90FB476EFBC}" dt="2021-07-27T22:33:10.703" v="6637"/>
          <ac:graphicFrameMkLst>
            <pc:docMk/>
            <pc:sldMk cId="563912887" sldId="331"/>
            <ac:graphicFrameMk id="2" creationId="{C31363BC-2B11-4718-BE3F-02CE7448BF5E}"/>
          </ac:graphicFrameMkLst>
        </pc:graphicFrameChg>
      </pc:sldChg>
      <pc:sldChg chg="addSp delSp modSp add mod modNotesTx">
        <pc:chgData name="Huijing" userId="04b36fd3-e72c-4bae-8be9-ff7635ffcece" providerId="ADAL" clId="{D0C882B8-31ED-4F3F-BD95-C90FB476EFBC}" dt="2021-07-28T00:31:35.973" v="14368" actId="20577"/>
        <pc:sldMkLst>
          <pc:docMk/>
          <pc:sldMk cId="61317585" sldId="332"/>
        </pc:sldMkLst>
        <pc:spChg chg="add mod">
          <ac:chgData name="Huijing" userId="04b36fd3-e72c-4bae-8be9-ff7635ffcece" providerId="ADAL" clId="{D0C882B8-31ED-4F3F-BD95-C90FB476EFBC}" dt="2021-07-27T23:46:16.834" v="11058" actId="1076"/>
          <ac:spMkLst>
            <pc:docMk/>
            <pc:sldMk cId="61317585" sldId="332"/>
            <ac:spMk id="4" creationId="{2E6E9304-7025-4B4D-97F3-BEB26C2F39E9}"/>
          </ac:spMkLst>
        </pc:spChg>
        <pc:spChg chg="add mod">
          <ac:chgData name="Huijing" userId="04b36fd3-e72c-4bae-8be9-ff7635ffcece" providerId="ADAL" clId="{D0C882B8-31ED-4F3F-BD95-C90FB476EFBC}" dt="2021-07-27T23:46:23.826" v="11061" actId="1076"/>
          <ac:spMkLst>
            <pc:docMk/>
            <pc:sldMk cId="61317585" sldId="332"/>
            <ac:spMk id="5" creationId="{5558AFB6-0642-4C0A-B371-A3751F22B87B}"/>
          </ac:spMkLst>
        </pc:spChg>
        <pc:spChg chg="add mod">
          <ac:chgData name="Huijing" userId="04b36fd3-e72c-4bae-8be9-ff7635ffcece" providerId="ADAL" clId="{D0C882B8-31ED-4F3F-BD95-C90FB476EFBC}" dt="2021-07-27T23:30:12.892" v="9414" actId="20577"/>
          <ac:spMkLst>
            <pc:docMk/>
            <pc:sldMk cId="61317585" sldId="332"/>
            <ac:spMk id="7" creationId="{6E6792D4-16EC-4082-9823-BFCD3D5557D4}"/>
          </ac:spMkLst>
        </pc:spChg>
        <pc:picChg chg="add mod">
          <ac:chgData name="Huijing" userId="04b36fd3-e72c-4bae-8be9-ff7635ffcece" providerId="ADAL" clId="{D0C882B8-31ED-4F3F-BD95-C90FB476EFBC}" dt="2021-07-27T23:57:12.289" v="11635" actId="1076"/>
          <ac:picMkLst>
            <pc:docMk/>
            <pc:sldMk cId="61317585" sldId="332"/>
            <ac:picMk id="3" creationId="{9D9E49B2-B07A-4631-B878-30B5BE452690}"/>
          </ac:picMkLst>
        </pc:picChg>
        <pc:picChg chg="add mod">
          <ac:chgData name="Huijing" userId="04b36fd3-e72c-4bae-8be9-ff7635ffcece" providerId="ADAL" clId="{D0C882B8-31ED-4F3F-BD95-C90FB476EFBC}" dt="2021-07-27T23:46:20.545" v="11060" actId="1076"/>
          <ac:picMkLst>
            <pc:docMk/>
            <pc:sldMk cId="61317585" sldId="332"/>
            <ac:picMk id="6" creationId="{D4AFC5D9-7172-42B5-9F34-4F73BD097FB6}"/>
          </ac:picMkLst>
        </pc:picChg>
        <pc:picChg chg="add del mod">
          <ac:chgData name="Huijing" userId="04b36fd3-e72c-4bae-8be9-ff7635ffcece" providerId="ADAL" clId="{D0C882B8-31ED-4F3F-BD95-C90FB476EFBC}" dt="2021-07-27T23:53:02.059" v="11333" actId="21"/>
          <ac:picMkLst>
            <pc:docMk/>
            <pc:sldMk cId="61317585" sldId="332"/>
            <ac:picMk id="12" creationId="{81C94A7B-A2D2-44C0-8456-4157E13B49C7}"/>
          </ac:picMkLst>
        </pc:picChg>
        <pc:cxnChg chg="add del mod">
          <ac:chgData name="Huijing" userId="04b36fd3-e72c-4bae-8be9-ff7635ffcece" providerId="ADAL" clId="{D0C882B8-31ED-4F3F-BD95-C90FB476EFBC}" dt="2021-07-27T23:46:05.436" v="11051" actId="478"/>
          <ac:cxnSpMkLst>
            <pc:docMk/>
            <pc:sldMk cId="61317585" sldId="332"/>
            <ac:cxnSpMk id="9" creationId="{4135F069-3978-4347-AAAB-524D0A638135}"/>
          </ac:cxnSpMkLst>
        </pc:cxnChg>
        <pc:cxnChg chg="add del mod">
          <ac:chgData name="Huijing" userId="04b36fd3-e72c-4bae-8be9-ff7635ffcece" providerId="ADAL" clId="{D0C882B8-31ED-4F3F-BD95-C90FB476EFBC}" dt="2021-07-27T23:46:03.771" v="11050" actId="478"/>
          <ac:cxnSpMkLst>
            <pc:docMk/>
            <pc:sldMk cId="61317585" sldId="332"/>
            <ac:cxnSpMk id="10" creationId="{77263683-7A50-4DD6-9F97-07B7E80F124D}"/>
          </ac:cxnSpMkLst>
        </pc:cxnChg>
      </pc:sldChg>
      <pc:sldChg chg="addSp modSp add mod ord modNotesTx">
        <pc:chgData name="Huijing" userId="04b36fd3-e72c-4bae-8be9-ff7635ffcece" providerId="ADAL" clId="{D0C882B8-31ED-4F3F-BD95-C90FB476EFBC}" dt="2021-07-28T00:31:58.230" v="14370" actId="1076"/>
        <pc:sldMkLst>
          <pc:docMk/>
          <pc:sldMk cId="850444458" sldId="333"/>
        </pc:sldMkLst>
        <pc:spChg chg="add mod">
          <ac:chgData name="Huijing" userId="04b36fd3-e72c-4bae-8be9-ff7635ffcece" providerId="ADAL" clId="{D0C882B8-31ED-4F3F-BD95-C90FB476EFBC}" dt="2021-07-28T00:31:58.230" v="14370" actId="1076"/>
          <ac:spMkLst>
            <pc:docMk/>
            <pc:sldMk cId="850444458" sldId="333"/>
            <ac:spMk id="3" creationId="{FD0B5EA7-F491-4D53-9F3C-9C130343BFFD}"/>
          </ac:spMkLst>
        </pc:spChg>
        <pc:picChg chg="add mod">
          <ac:chgData name="Huijing" userId="04b36fd3-e72c-4bae-8be9-ff7635ffcece" providerId="ADAL" clId="{D0C882B8-31ED-4F3F-BD95-C90FB476EFBC}" dt="2021-07-28T00:31:56.222" v="14369" actId="1076"/>
          <ac:picMkLst>
            <pc:docMk/>
            <pc:sldMk cId="850444458" sldId="333"/>
            <ac:picMk id="2" creationId="{6EA27614-B160-487A-B6AE-3101F2AD5D6F}"/>
          </ac:picMkLst>
        </pc:picChg>
      </pc:sldChg>
      <pc:sldChg chg="addSp delSp modSp add mod">
        <pc:chgData name="Huijing" userId="04b36fd3-e72c-4bae-8be9-ff7635ffcece" providerId="ADAL" clId="{D0C882B8-31ED-4F3F-BD95-C90FB476EFBC}" dt="2021-07-28T10:07:22.177" v="15589" actId="20577"/>
        <pc:sldMkLst>
          <pc:docMk/>
          <pc:sldMk cId="2678556243" sldId="334"/>
        </pc:sldMkLst>
        <pc:spChg chg="add del mod">
          <ac:chgData name="Huijing" userId="04b36fd3-e72c-4bae-8be9-ff7635ffcece" providerId="ADAL" clId="{D0C882B8-31ED-4F3F-BD95-C90FB476EFBC}" dt="2021-07-28T00:38:40.046" v="14784" actId="478"/>
          <ac:spMkLst>
            <pc:docMk/>
            <pc:sldMk cId="2678556243" sldId="334"/>
            <ac:spMk id="2" creationId="{6F7E5CE7-418E-4857-92A0-C297C87BDB91}"/>
          </ac:spMkLst>
        </pc:spChg>
        <pc:spChg chg="add del mod">
          <ac:chgData name="Huijing" userId="04b36fd3-e72c-4bae-8be9-ff7635ffcece" providerId="ADAL" clId="{D0C882B8-31ED-4F3F-BD95-C90FB476EFBC}" dt="2021-07-28T00:38:38.477" v="14783" actId="478"/>
          <ac:spMkLst>
            <pc:docMk/>
            <pc:sldMk cId="2678556243" sldId="334"/>
            <ac:spMk id="3" creationId="{554BFAA1-BC0D-41F5-8185-4DEF3187E8A1}"/>
          </ac:spMkLst>
        </pc:spChg>
        <pc:spChg chg="add mod">
          <ac:chgData name="Huijing" userId="04b36fd3-e72c-4bae-8be9-ff7635ffcece" providerId="ADAL" clId="{D0C882B8-31ED-4F3F-BD95-C90FB476EFBC}" dt="2021-07-28T10:07:22.177" v="15589" actId="20577"/>
          <ac:spMkLst>
            <pc:docMk/>
            <pc:sldMk cId="2678556243" sldId="334"/>
            <ac:spMk id="4" creationId="{C96C6E0D-8740-41A9-979C-C497C137B722}"/>
          </ac:spMkLst>
        </pc:spChg>
        <pc:spChg chg="add mod">
          <ac:chgData name="Huijing" userId="04b36fd3-e72c-4bae-8be9-ff7635ffcece" providerId="ADAL" clId="{D0C882B8-31ED-4F3F-BD95-C90FB476EFBC}" dt="2021-07-28T00:43:41.770" v="15004" actId="20577"/>
          <ac:spMkLst>
            <pc:docMk/>
            <pc:sldMk cId="2678556243" sldId="334"/>
            <ac:spMk id="5" creationId="{49464BCA-C880-400D-A284-26C5AA4BC927}"/>
          </ac:spMkLst>
        </pc:spChg>
        <pc:spChg chg="add mod">
          <ac:chgData name="Huijing" userId="04b36fd3-e72c-4bae-8be9-ff7635ffcece" providerId="ADAL" clId="{D0C882B8-31ED-4F3F-BD95-C90FB476EFBC}" dt="2021-07-28T00:41:16.837" v="14888" actId="1076"/>
          <ac:spMkLst>
            <pc:docMk/>
            <pc:sldMk cId="2678556243" sldId="334"/>
            <ac:spMk id="6" creationId="{8F1174FA-BEE2-4BF8-B582-443CE786AB2C}"/>
          </ac:spMkLst>
        </pc:spChg>
        <pc:spChg chg="add mod">
          <ac:chgData name="Huijing" userId="04b36fd3-e72c-4bae-8be9-ff7635ffcece" providerId="ADAL" clId="{D0C882B8-31ED-4F3F-BD95-C90FB476EFBC}" dt="2021-07-28T00:46:03.930" v="15011" actId="1076"/>
          <ac:spMkLst>
            <pc:docMk/>
            <pc:sldMk cId="2678556243" sldId="334"/>
            <ac:spMk id="7" creationId="{6C596C08-6FA0-4655-97CC-38C6CA8BA7A6}"/>
          </ac:spMkLst>
        </pc:spChg>
        <pc:spChg chg="add del mod">
          <ac:chgData name="Huijing" userId="04b36fd3-e72c-4bae-8be9-ff7635ffcece" providerId="ADAL" clId="{D0C882B8-31ED-4F3F-BD95-C90FB476EFBC}" dt="2021-07-28T00:42:48.146" v="14986"/>
          <ac:spMkLst>
            <pc:docMk/>
            <pc:sldMk cId="2678556243" sldId="334"/>
            <ac:spMk id="8" creationId="{223D9D55-4BDD-4777-818C-B72DE42BD5CA}"/>
          </ac:spMkLst>
        </pc:spChg>
        <pc:spChg chg="add mod">
          <ac:chgData name="Huijing" userId="04b36fd3-e72c-4bae-8be9-ff7635ffcece" providerId="ADAL" clId="{D0C882B8-31ED-4F3F-BD95-C90FB476EFBC}" dt="2021-07-28T00:53:33.095" v="15552" actId="20577"/>
          <ac:spMkLst>
            <pc:docMk/>
            <pc:sldMk cId="2678556243" sldId="334"/>
            <ac:spMk id="9" creationId="{1B9DC60D-D188-447E-85C2-B811AB15B719}"/>
          </ac:spMkLst>
        </pc:spChg>
      </pc:sldChg>
      <pc:sldChg chg="addSp delSp modSp add mod setBg">
        <pc:chgData name="Huijing" userId="04b36fd3-e72c-4bae-8be9-ff7635ffcece" providerId="ADAL" clId="{D0C882B8-31ED-4F3F-BD95-C90FB476EFBC}" dt="2021-08-02T00:52:56.454" v="16964" actId="27918"/>
        <pc:sldMkLst>
          <pc:docMk/>
          <pc:sldMk cId="20555773" sldId="335"/>
        </pc:sldMkLst>
        <pc:graphicFrameChg chg="add del mod">
          <ac:chgData name="Huijing" userId="04b36fd3-e72c-4bae-8be9-ff7635ffcece" providerId="ADAL" clId="{D0C882B8-31ED-4F3F-BD95-C90FB476EFBC}" dt="2021-08-01T15:58:24.323" v="15598" actId="478"/>
          <ac:graphicFrameMkLst>
            <pc:docMk/>
            <pc:sldMk cId="20555773" sldId="335"/>
            <ac:graphicFrameMk id="2" creationId="{14F461D2-A549-44CD-80B2-151276EC5B0A}"/>
          </ac:graphicFrameMkLst>
        </pc:graphicFrameChg>
        <pc:graphicFrameChg chg="add mod">
          <ac:chgData name="Huijing" userId="04b36fd3-e72c-4bae-8be9-ff7635ffcece" providerId="ADAL" clId="{D0C882B8-31ED-4F3F-BD95-C90FB476EFBC}" dt="2021-08-01T15:58:38.221" v="15601" actId="26606"/>
          <ac:graphicFrameMkLst>
            <pc:docMk/>
            <pc:sldMk cId="20555773" sldId="335"/>
            <ac:graphicFrameMk id="3" creationId="{14F461D2-A549-44CD-80B2-151276EC5B0A}"/>
          </ac:graphicFrameMkLst>
        </pc:graphicFrameChg>
      </pc:sldChg>
      <pc:sldChg chg="addSp modSp add mod ord setBg modNotesTx">
        <pc:chgData name="Huijing" userId="04b36fd3-e72c-4bae-8be9-ff7635ffcece" providerId="ADAL" clId="{D0C882B8-31ED-4F3F-BD95-C90FB476EFBC}" dt="2021-08-02T00:13:34.022" v="16963" actId="27918"/>
        <pc:sldMkLst>
          <pc:docMk/>
          <pc:sldMk cId="100004429" sldId="336"/>
        </pc:sldMkLst>
        <pc:graphicFrameChg chg="add mod">
          <ac:chgData name="Huijing" userId="04b36fd3-e72c-4bae-8be9-ff7635ffcece" providerId="ADAL" clId="{D0C882B8-31ED-4F3F-BD95-C90FB476EFBC}" dt="2021-08-01T15:47:13.018" v="15592" actId="26606"/>
          <ac:graphicFrameMkLst>
            <pc:docMk/>
            <pc:sldMk cId="100004429" sldId="336"/>
            <ac:graphicFrameMk id="2" creationId="{2BE676DA-7B4E-4E62-9A68-33EF93B7D6B9}"/>
          </ac:graphicFrameMkLst>
        </pc:graphicFrameChg>
      </pc:sldChg>
      <pc:sldChg chg="addSp delSp modSp new mod ord">
        <pc:chgData name="Huijing" userId="04b36fd3-e72c-4bae-8be9-ff7635ffcece" providerId="ADAL" clId="{D0C882B8-31ED-4F3F-BD95-C90FB476EFBC}" dt="2021-07-28T00:43:47.737" v="15008"/>
        <pc:sldMkLst>
          <pc:docMk/>
          <pc:sldMk cId="4066094813" sldId="337"/>
        </pc:sldMkLst>
        <pc:spChg chg="add mod">
          <ac:chgData name="Huijing" userId="04b36fd3-e72c-4bae-8be9-ff7635ffcece" providerId="ADAL" clId="{D0C882B8-31ED-4F3F-BD95-C90FB476EFBC}" dt="2021-07-27T18:28:17.595" v="5387" actId="1076"/>
          <ac:spMkLst>
            <pc:docMk/>
            <pc:sldMk cId="4066094813" sldId="337"/>
            <ac:spMk id="2" creationId="{D61299BF-6289-42E8-BB2B-13B0EC938A71}"/>
          </ac:spMkLst>
        </pc:spChg>
        <pc:spChg chg="add del mod">
          <ac:chgData name="Huijing" userId="04b36fd3-e72c-4bae-8be9-ff7635ffcece" providerId="ADAL" clId="{D0C882B8-31ED-4F3F-BD95-C90FB476EFBC}" dt="2021-07-27T18:20:05.952" v="5206" actId="478"/>
          <ac:spMkLst>
            <pc:docMk/>
            <pc:sldMk cId="4066094813" sldId="337"/>
            <ac:spMk id="3" creationId="{218907A6-9D9F-45A4-A1A3-70F4DEE0DCD9}"/>
          </ac:spMkLst>
        </pc:spChg>
        <pc:spChg chg="add mod">
          <ac:chgData name="Huijing" userId="04b36fd3-e72c-4bae-8be9-ff7635ffcece" providerId="ADAL" clId="{D0C882B8-31ED-4F3F-BD95-C90FB476EFBC}" dt="2021-07-27T18:28:17.595" v="5387" actId="1076"/>
          <ac:spMkLst>
            <pc:docMk/>
            <pc:sldMk cId="4066094813" sldId="337"/>
            <ac:spMk id="4" creationId="{4481FF66-B1FD-4332-BF6E-B719B5C0ACCE}"/>
          </ac:spMkLst>
        </pc:spChg>
      </pc:sldChg>
      <pc:sldChg chg="addSp delSp modSp new del mod setBg">
        <pc:chgData name="Huijing" userId="04b36fd3-e72c-4bae-8be9-ff7635ffcece" providerId="ADAL" clId="{D0C882B8-31ED-4F3F-BD95-C90FB476EFBC}" dt="2021-07-28T00:50:18.876" v="15366" actId="47"/>
        <pc:sldMkLst>
          <pc:docMk/>
          <pc:sldMk cId="212191907" sldId="338"/>
        </pc:sldMkLst>
        <pc:graphicFrameChg chg="add del mod">
          <ac:chgData name="Huijing" userId="04b36fd3-e72c-4bae-8be9-ff7635ffcece" providerId="ADAL" clId="{D0C882B8-31ED-4F3F-BD95-C90FB476EFBC}" dt="2021-07-27T20:36:34.458" v="5436" actId="478"/>
          <ac:graphicFrameMkLst>
            <pc:docMk/>
            <pc:sldMk cId="212191907" sldId="338"/>
            <ac:graphicFrameMk id="2" creationId="{14F461D2-A549-44CD-80B2-151276EC5B0A}"/>
          </ac:graphicFrameMkLst>
        </pc:graphicFrameChg>
        <pc:graphicFrameChg chg="add del mod">
          <ac:chgData name="Huijing" userId="04b36fd3-e72c-4bae-8be9-ff7635ffcece" providerId="ADAL" clId="{D0C882B8-31ED-4F3F-BD95-C90FB476EFBC}" dt="2021-07-27T20:44:00.533" v="5451" actId="478"/>
          <ac:graphicFrameMkLst>
            <pc:docMk/>
            <pc:sldMk cId="212191907" sldId="338"/>
            <ac:graphicFrameMk id="3" creationId="{14F461D2-A549-44CD-80B2-151276EC5B0A}"/>
          </ac:graphicFrameMkLst>
        </pc:graphicFrameChg>
      </pc:sldChg>
      <pc:sldChg chg="add ord modNotesTx">
        <pc:chgData name="Huijing" userId="04b36fd3-e72c-4bae-8be9-ff7635ffcece" providerId="ADAL" clId="{D0C882B8-31ED-4F3F-BD95-C90FB476EFBC}" dt="2021-07-28T00:33:13.983" v="14533" actId="20577"/>
        <pc:sldMkLst>
          <pc:docMk/>
          <pc:sldMk cId="729145733" sldId="339"/>
        </pc:sldMkLst>
      </pc:sldChg>
      <pc:sldChg chg="addSp delSp modSp add del mod modNotesTx">
        <pc:chgData name="Huijing" userId="04b36fd3-e72c-4bae-8be9-ff7635ffcece" providerId="ADAL" clId="{D0C882B8-31ED-4F3F-BD95-C90FB476EFBC}" dt="2021-07-28T00:16:02.826" v="12872" actId="47"/>
        <pc:sldMkLst>
          <pc:docMk/>
          <pc:sldMk cId="2054552099" sldId="340"/>
        </pc:sldMkLst>
        <pc:spChg chg="mod">
          <ac:chgData name="Huijing" userId="04b36fd3-e72c-4bae-8be9-ff7635ffcece" providerId="ADAL" clId="{D0C882B8-31ED-4F3F-BD95-C90FB476EFBC}" dt="2021-07-27T23:56:12.794" v="11623" actId="1076"/>
          <ac:spMkLst>
            <pc:docMk/>
            <pc:sldMk cId="2054552099" sldId="340"/>
            <ac:spMk id="3" creationId="{FD0B5EA7-F491-4D53-9F3C-9C130343BFFD}"/>
          </ac:spMkLst>
        </pc:spChg>
        <pc:spChg chg="add del">
          <ac:chgData name="Huijing" userId="04b36fd3-e72c-4bae-8be9-ff7635ffcece" providerId="ADAL" clId="{D0C882B8-31ED-4F3F-BD95-C90FB476EFBC}" dt="2021-07-28T00:13:43.392" v="12842" actId="11529"/>
          <ac:spMkLst>
            <pc:docMk/>
            <pc:sldMk cId="2054552099" sldId="340"/>
            <ac:spMk id="16" creationId="{53D79E37-0972-484F-8890-5B641FF0DAA9}"/>
          </ac:spMkLst>
        </pc:spChg>
        <pc:cxnChg chg="add mod">
          <ac:chgData name="Huijing" userId="04b36fd3-e72c-4bae-8be9-ff7635ffcece" providerId="ADAL" clId="{D0C882B8-31ED-4F3F-BD95-C90FB476EFBC}" dt="2021-07-27T23:56:54.161" v="11632" actId="14100"/>
          <ac:cxnSpMkLst>
            <pc:docMk/>
            <pc:sldMk cId="2054552099" sldId="340"/>
            <ac:cxnSpMk id="5" creationId="{3E5D4345-4640-4800-8E0D-B2B96C24F3ED}"/>
          </ac:cxnSpMkLst>
        </pc:cxnChg>
        <pc:cxnChg chg="add mod">
          <ac:chgData name="Huijing" userId="04b36fd3-e72c-4bae-8be9-ff7635ffcece" providerId="ADAL" clId="{D0C882B8-31ED-4F3F-BD95-C90FB476EFBC}" dt="2021-07-27T23:56:59.353" v="11634" actId="14100"/>
          <ac:cxnSpMkLst>
            <pc:docMk/>
            <pc:sldMk cId="2054552099" sldId="340"/>
            <ac:cxnSpMk id="6" creationId="{C339A030-5339-4379-A1FF-4BF35774C990}"/>
          </ac:cxnSpMkLst>
        </pc:cxnChg>
        <pc:cxnChg chg="add del mod">
          <ac:chgData name="Huijing" userId="04b36fd3-e72c-4bae-8be9-ff7635ffcece" providerId="ADAL" clId="{D0C882B8-31ED-4F3F-BD95-C90FB476EFBC}" dt="2021-07-28T00:13:22.327" v="12840" actId="478"/>
          <ac:cxnSpMkLst>
            <pc:docMk/>
            <pc:sldMk cId="2054552099" sldId="340"/>
            <ac:cxnSpMk id="13" creationId="{DA8AFAAE-BF3C-4A42-A382-F86820B250B7}"/>
          </ac:cxnSpMkLst>
        </pc:cxnChg>
      </pc:sldChg>
      <pc:sldChg chg="addSp modSp new mod modNotesTx">
        <pc:chgData name="Huijing" userId="04b36fd3-e72c-4bae-8be9-ff7635ffcece" providerId="ADAL" clId="{D0C882B8-31ED-4F3F-BD95-C90FB476EFBC}" dt="2021-07-28T00:18:33.540" v="13090" actId="20577"/>
        <pc:sldMkLst>
          <pc:docMk/>
          <pc:sldMk cId="323509331" sldId="341"/>
        </pc:sldMkLst>
        <pc:spChg chg="add mod">
          <ac:chgData name="Huijing" userId="04b36fd3-e72c-4bae-8be9-ff7635ffcece" providerId="ADAL" clId="{D0C882B8-31ED-4F3F-BD95-C90FB476EFBC}" dt="2021-07-28T00:15:31.123" v="12864" actId="1076"/>
          <ac:spMkLst>
            <pc:docMk/>
            <pc:sldMk cId="323509331" sldId="341"/>
            <ac:spMk id="2" creationId="{262CECCA-4292-49A9-8ADE-83240C0901E9}"/>
          </ac:spMkLst>
        </pc:spChg>
        <pc:spChg chg="mod">
          <ac:chgData name="Huijing" userId="04b36fd3-e72c-4bae-8be9-ff7635ffcece" providerId="ADAL" clId="{D0C882B8-31ED-4F3F-BD95-C90FB476EFBC}" dt="2021-07-28T00:14:40.272" v="12844"/>
          <ac:spMkLst>
            <pc:docMk/>
            <pc:sldMk cId="323509331" sldId="341"/>
            <ac:spMk id="5" creationId="{62734341-BBDD-4CC7-82A3-94BEB3442084}"/>
          </ac:spMkLst>
        </pc:spChg>
        <pc:spChg chg="mod">
          <ac:chgData name="Huijing" userId="04b36fd3-e72c-4bae-8be9-ff7635ffcece" providerId="ADAL" clId="{D0C882B8-31ED-4F3F-BD95-C90FB476EFBC}" dt="2021-07-28T00:14:40.272" v="12844"/>
          <ac:spMkLst>
            <pc:docMk/>
            <pc:sldMk cId="323509331" sldId="341"/>
            <ac:spMk id="6" creationId="{855AB701-1736-4B80-B4D9-3720D5C26EBC}"/>
          </ac:spMkLst>
        </pc:spChg>
        <pc:spChg chg="mod">
          <ac:chgData name="Huijing" userId="04b36fd3-e72c-4bae-8be9-ff7635ffcece" providerId="ADAL" clId="{D0C882B8-31ED-4F3F-BD95-C90FB476EFBC}" dt="2021-07-28T00:14:40.272" v="12844"/>
          <ac:spMkLst>
            <pc:docMk/>
            <pc:sldMk cId="323509331" sldId="341"/>
            <ac:spMk id="9" creationId="{D7E84DCE-344F-4209-9E45-0B633AA9B371}"/>
          </ac:spMkLst>
        </pc:spChg>
        <pc:spChg chg="mod">
          <ac:chgData name="Huijing" userId="04b36fd3-e72c-4bae-8be9-ff7635ffcece" providerId="ADAL" clId="{D0C882B8-31ED-4F3F-BD95-C90FB476EFBC}" dt="2021-07-28T00:14:40.272" v="12844"/>
          <ac:spMkLst>
            <pc:docMk/>
            <pc:sldMk cId="323509331" sldId="341"/>
            <ac:spMk id="10" creationId="{8D25B445-7E9E-458F-B15D-E6553B619348}"/>
          </ac:spMkLst>
        </pc:spChg>
        <pc:spChg chg="add mod">
          <ac:chgData name="Huijing" userId="04b36fd3-e72c-4bae-8be9-ff7635ffcece" providerId="ADAL" clId="{D0C882B8-31ED-4F3F-BD95-C90FB476EFBC}" dt="2021-07-28T00:15:21.259" v="12860" actId="1076"/>
          <ac:spMkLst>
            <pc:docMk/>
            <pc:sldMk cId="323509331" sldId="341"/>
            <ac:spMk id="13" creationId="{535E1D2D-8EA7-4A04-AB22-1626C5757CA8}"/>
          </ac:spMkLst>
        </pc:spChg>
        <pc:grpChg chg="add mod">
          <ac:chgData name="Huijing" userId="04b36fd3-e72c-4bae-8be9-ff7635ffcece" providerId="ADAL" clId="{D0C882B8-31ED-4F3F-BD95-C90FB476EFBC}" dt="2021-07-28T00:15:41.012" v="12869" actId="14100"/>
          <ac:grpSpMkLst>
            <pc:docMk/>
            <pc:sldMk cId="323509331" sldId="341"/>
            <ac:grpSpMk id="3" creationId="{197F40F2-0227-47BB-A43A-C859EE34700D}"/>
          </ac:grpSpMkLst>
        </pc:grpChg>
        <pc:grpChg chg="add mod">
          <ac:chgData name="Huijing" userId="04b36fd3-e72c-4bae-8be9-ff7635ffcece" providerId="ADAL" clId="{D0C882B8-31ED-4F3F-BD95-C90FB476EFBC}" dt="2021-07-28T00:15:43.275" v="12870" actId="1076"/>
          <ac:grpSpMkLst>
            <pc:docMk/>
            <pc:sldMk cId="323509331" sldId="341"/>
            <ac:grpSpMk id="7" creationId="{6ECC3F24-0ECB-47F8-A35B-7D5F2AB64274}"/>
          </ac:grpSpMkLst>
        </pc:grpChg>
        <pc:picChg chg="mod">
          <ac:chgData name="Huijing" userId="04b36fd3-e72c-4bae-8be9-ff7635ffcece" providerId="ADAL" clId="{D0C882B8-31ED-4F3F-BD95-C90FB476EFBC}" dt="2021-07-28T00:14:40.272" v="12844"/>
          <ac:picMkLst>
            <pc:docMk/>
            <pc:sldMk cId="323509331" sldId="341"/>
            <ac:picMk id="4" creationId="{5CA2889C-8806-4DA6-A892-7A22F64F898A}"/>
          </ac:picMkLst>
        </pc:picChg>
        <pc:picChg chg="mod">
          <ac:chgData name="Huijing" userId="04b36fd3-e72c-4bae-8be9-ff7635ffcece" providerId="ADAL" clId="{D0C882B8-31ED-4F3F-BD95-C90FB476EFBC}" dt="2021-07-28T00:14:40.272" v="12844"/>
          <ac:picMkLst>
            <pc:docMk/>
            <pc:sldMk cId="323509331" sldId="341"/>
            <ac:picMk id="8" creationId="{0A28DA38-9068-499C-B1C9-941CA9D1BAAD}"/>
          </ac:picMkLst>
        </pc:picChg>
        <pc:picChg chg="add mod">
          <ac:chgData name="Huijing" userId="04b36fd3-e72c-4bae-8be9-ff7635ffcece" providerId="ADAL" clId="{D0C882B8-31ED-4F3F-BD95-C90FB476EFBC}" dt="2021-07-28T00:15:23.843" v="12862" actId="1076"/>
          <ac:picMkLst>
            <pc:docMk/>
            <pc:sldMk cId="323509331" sldId="341"/>
            <ac:picMk id="11" creationId="{794F5002-2DF3-4A56-9E4F-95B4452923E3}"/>
          </ac:picMkLst>
        </pc:picChg>
        <pc:picChg chg="add mod">
          <ac:chgData name="Huijing" userId="04b36fd3-e72c-4bae-8be9-ff7635ffcece" providerId="ADAL" clId="{D0C882B8-31ED-4F3F-BD95-C90FB476EFBC}" dt="2021-07-28T00:15:22.420" v="12861" actId="1076"/>
          <ac:picMkLst>
            <pc:docMk/>
            <pc:sldMk cId="323509331" sldId="341"/>
            <ac:picMk id="12" creationId="{2E810110-A4E3-477E-BCBB-F00C1E83A1FA}"/>
          </ac:picMkLst>
        </pc:picChg>
      </pc:sldChg>
      <pc:sldChg chg="addSp modSp add mod setBg">
        <pc:chgData name="Huijing" userId="04b36fd3-e72c-4bae-8be9-ff7635ffcece" providerId="ADAL" clId="{D0C882B8-31ED-4F3F-BD95-C90FB476EFBC}" dt="2021-08-01T17:07:12.951" v="16210" actId="26606"/>
        <pc:sldMkLst>
          <pc:docMk/>
          <pc:sldMk cId="475599002" sldId="342"/>
        </pc:sldMkLst>
        <pc:picChg chg="add mod">
          <ac:chgData name="Huijing" userId="04b36fd3-e72c-4bae-8be9-ff7635ffcece" providerId="ADAL" clId="{D0C882B8-31ED-4F3F-BD95-C90FB476EFBC}" dt="2021-08-01T17:07:12.951" v="16210" actId="26606"/>
          <ac:picMkLst>
            <pc:docMk/>
            <pc:sldMk cId="475599002" sldId="342"/>
            <ac:picMk id="3" creationId="{7BB6B1C0-EC7F-4D3D-A23D-B8DFED69C780}"/>
          </ac:picMkLst>
        </pc:picChg>
      </pc:sldChg>
      <pc:sldChg chg="addSp modSp add mod setBg">
        <pc:chgData name="Huijing" userId="04b36fd3-e72c-4bae-8be9-ff7635ffcece" providerId="ADAL" clId="{D0C882B8-31ED-4F3F-BD95-C90FB476EFBC}" dt="2021-08-01T17:08:36.787" v="16214" actId="26606"/>
        <pc:sldMkLst>
          <pc:docMk/>
          <pc:sldMk cId="3561335690" sldId="343"/>
        </pc:sldMkLst>
        <pc:picChg chg="add mod">
          <ac:chgData name="Huijing" userId="04b36fd3-e72c-4bae-8be9-ff7635ffcece" providerId="ADAL" clId="{D0C882B8-31ED-4F3F-BD95-C90FB476EFBC}" dt="2021-08-01T17:08:36.787" v="16214" actId="26606"/>
          <ac:picMkLst>
            <pc:docMk/>
            <pc:sldMk cId="3561335690" sldId="343"/>
            <ac:picMk id="3" creationId="{B794C8CC-46FD-4575-AF79-2803163B54A2}"/>
          </ac:picMkLst>
        </pc:picChg>
      </pc:sldChg>
      <pc:sldChg chg="addSp modSp add mod">
        <pc:chgData name="Huijing" userId="04b36fd3-e72c-4bae-8be9-ff7635ffcece" providerId="ADAL" clId="{D0C882B8-31ED-4F3F-BD95-C90FB476EFBC}" dt="2021-08-02T01:33:26.273" v="18161" actId="20577"/>
        <pc:sldMkLst>
          <pc:docMk/>
          <pc:sldMk cId="243834672" sldId="344"/>
        </pc:sldMkLst>
        <pc:spChg chg="add mod">
          <ac:chgData name="Huijing" userId="04b36fd3-e72c-4bae-8be9-ff7635ffcece" providerId="ADAL" clId="{D0C882B8-31ED-4F3F-BD95-C90FB476EFBC}" dt="2021-08-02T01:33:26.273" v="18161" actId="20577"/>
          <ac:spMkLst>
            <pc:docMk/>
            <pc:sldMk cId="243834672" sldId="344"/>
            <ac:spMk id="2" creationId="{54FCCDCE-AE87-44BE-A401-330A4626ABE6}"/>
          </ac:spMkLst>
        </pc:spChg>
      </pc:sldChg>
      <pc:sldChg chg="addSp modSp add mod ord setBg">
        <pc:chgData name="Huijing" userId="04b36fd3-e72c-4bae-8be9-ff7635ffcece" providerId="ADAL" clId="{D0C882B8-31ED-4F3F-BD95-C90FB476EFBC}" dt="2021-08-02T01:08:07.115" v="16966" actId="27918"/>
        <pc:sldMkLst>
          <pc:docMk/>
          <pc:sldMk cId="913193921" sldId="345"/>
        </pc:sldMkLst>
        <pc:graphicFrameChg chg="add mod">
          <ac:chgData name="Huijing" userId="04b36fd3-e72c-4bae-8be9-ff7635ffcece" providerId="ADAL" clId="{D0C882B8-31ED-4F3F-BD95-C90FB476EFBC}" dt="2021-08-01T23:50:21.817" v="16442" actId="26606"/>
          <ac:graphicFrameMkLst>
            <pc:docMk/>
            <pc:sldMk cId="913193921" sldId="345"/>
            <ac:graphicFrameMk id="2" creationId="{6C2B577A-20B7-4925-82F7-003AA8E53126}"/>
          </ac:graphicFrameMkLst>
        </pc:graphicFrameChg>
      </pc:sldChg>
      <pc:sldChg chg="addSp modSp add mod setBg modNotesTx">
        <pc:chgData name="Huijing" userId="04b36fd3-e72c-4bae-8be9-ff7635ffcece" providerId="ADAL" clId="{D0C882B8-31ED-4F3F-BD95-C90FB476EFBC}" dt="2021-08-02T15:14:19.600" v="18162" actId="27918"/>
        <pc:sldMkLst>
          <pc:docMk/>
          <pc:sldMk cId="113453647" sldId="346"/>
        </pc:sldMkLst>
        <pc:graphicFrameChg chg="add mod">
          <ac:chgData name="Huijing" userId="04b36fd3-e72c-4bae-8be9-ff7635ffcece" providerId="ADAL" clId="{D0C882B8-31ED-4F3F-BD95-C90FB476EFBC}" dt="2021-08-02T01:08:27.246" v="16969" actId="26606"/>
          <ac:graphicFrameMkLst>
            <pc:docMk/>
            <pc:sldMk cId="113453647" sldId="346"/>
            <ac:graphicFrameMk id="2" creationId="{6C2B577A-20B7-4925-82F7-003AA8E53126}"/>
          </ac:graphicFrameMkLst>
        </pc:graphicFrameChg>
      </pc:sldChg>
      <pc:sldChg chg="add">
        <pc:chgData name="Huijing" userId="04b36fd3-e72c-4bae-8be9-ff7635ffcece" providerId="ADAL" clId="{D0C882B8-31ED-4F3F-BD95-C90FB476EFBC}" dt="2021-07-28T00:50:23.333" v="15372"/>
        <pc:sldMkLst>
          <pc:docMk/>
          <pc:sldMk cId="3530252177" sldId="347"/>
        </pc:sldMkLst>
      </pc:sldChg>
      <pc:sldChg chg="add">
        <pc:chgData name="Huijing" userId="04b36fd3-e72c-4bae-8be9-ff7635ffcece" providerId="ADAL" clId="{D0C882B8-31ED-4F3F-BD95-C90FB476EFBC}" dt="2021-07-28T00:50:23.373" v="15373"/>
        <pc:sldMkLst>
          <pc:docMk/>
          <pc:sldMk cId="1312511082" sldId="348"/>
        </pc:sldMkLst>
      </pc:sldChg>
      <pc:sldChg chg="add">
        <pc:chgData name="Huijing" userId="04b36fd3-e72c-4bae-8be9-ff7635ffcece" providerId="ADAL" clId="{D0C882B8-31ED-4F3F-BD95-C90FB476EFBC}" dt="2021-07-28T00:50:23.406" v="15374"/>
        <pc:sldMkLst>
          <pc:docMk/>
          <pc:sldMk cId="1076764459" sldId="349"/>
        </pc:sldMkLst>
      </pc:sldChg>
      <pc:sldChg chg="add">
        <pc:chgData name="Huijing" userId="04b36fd3-e72c-4bae-8be9-ff7635ffcece" providerId="ADAL" clId="{D0C882B8-31ED-4F3F-BD95-C90FB476EFBC}" dt="2021-07-28T00:50:23.444" v="15375"/>
        <pc:sldMkLst>
          <pc:docMk/>
          <pc:sldMk cId="1022977163" sldId="350"/>
        </pc:sldMkLst>
      </pc:sldChg>
      <pc:sldChg chg="add">
        <pc:chgData name="Huijing" userId="04b36fd3-e72c-4bae-8be9-ff7635ffcece" providerId="ADAL" clId="{D0C882B8-31ED-4F3F-BD95-C90FB476EFBC}" dt="2021-07-28T00:50:23.485" v="15376"/>
        <pc:sldMkLst>
          <pc:docMk/>
          <pc:sldMk cId="3477568110" sldId="351"/>
        </pc:sldMkLst>
      </pc:sldChg>
      <pc:sldChg chg="add">
        <pc:chgData name="Huijing" userId="04b36fd3-e72c-4bae-8be9-ff7635ffcece" providerId="ADAL" clId="{D0C882B8-31ED-4F3F-BD95-C90FB476EFBC}" dt="2021-07-28T00:50:23.535" v="15377"/>
        <pc:sldMkLst>
          <pc:docMk/>
          <pc:sldMk cId="2524107762" sldId="352"/>
        </pc:sldMkLst>
      </pc:sldChg>
      <pc:sldChg chg="add">
        <pc:chgData name="Huijing" userId="04b36fd3-e72c-4bae-8be9-ff7635ffcece" providerId="ADAL" clId="{D0C882B8-31ED-4F3F-BD95-C90FB476EFBC}" dt="2021-07-28T00:50:23.552" v="15378"/>
        <pc:sldMkLst>
          <pc:docMk/>
          <pc:sldMk cId="3668222695" sldId="353"/>
        </pc:sldMkLst>
      </pc:sldChg>
      <pc:sldChg chg="add">
        <pc:chgData name="Huijing" userId="04b36fd3-e72c-4bae-8be9-ff7635ffcece" providerId="ADAL" clId="{D0C882B8-31ED-4F3F-BD95-C90FB476EFBC}" dt="2021-07-28T00:50:23.567" v="15379"/>
        <pc:sldMkLst>
          <pc:docMk/>
          <pc:sldMk cId="2880111292" sldId="354"/>
        </pc:sldMkLst>
      </pc:sldChg>
      <pc:sldChg chg="modSp add mod setBg modNotesTx">
        <pc:chgData name="Huijing" userId="04b36fd3-e72c-4bae-8be9-ff7635ffcece" providerId="ADAL" clId="{D0C882B8-31ED-4F3F-BD95-C90FB476EFBC}" dt="2021-08-02T01:08:02.516" v="16965" actId="27918"/>
        <pc:sldMkLst>
          <pc:docMk/>
          <pc:sldMk cId="2834353700" sldId="355"/>
        </pc:sldMkLst>
        <pc:graphicFrameChg chg="mod">
          <ac:chgData name="Huijing" userId="04b36fd3-e72c-4bae-8be9-ff7635ffcece" providerId="ADAL" clId="{D0C882B8-31ED-4F3F-BD95-C90FB476EFBC}" dt="2021-08-02T00:04:15.376" v="16763" actId="20577"/>
          <ac:graphicFrameMkLst>
            <pc:docMk/>
            <pc:sldMk cId="2834353700" sldId="355"/>
            <ac:graphicFrameMk id="2" creationId="{6C2B577A-20B7-4925-82F7-003AA8E53126}"/>
          </ac:graphicFrameMkLst>
        </pc:graphicFrameChg>
      </pc:sldChg>
    </pc:docChg>
  </pc:docChgLst>
  <pc:docChgLst>
    <pc:chgData name="Huijing" userId="04b36fd3-e72c-4bae-8be9-ff7635ffcece" providerId="ADAL" clId="{79700E6A-C773-4D11-8CC2-5BCDFFEF707B}"/>
    <pc:docChg chg="undo redo custSel addSld delSld modSld sldOrd modMainMaster">
      <pc:chgData name="Huijing" userId="04b36fd3-e72c-4bae-8be9-ff7635ffcece" providerId="ADAL" clId="{79700E6A-C773-4D11-8CC2-5BCDFFEF707B}" dt="2021-08-23T12:20:50.566" v="3255" actId="1076"/>
      <pc:docMkLst>
        <pc:docMk/>
      </pc:docMkLst>
      <pc:sldChg chg="addSp delSp modSp mod">
        <pc:chgData name="Huijing" userId="04b36fd3-e72c-4bae-8be9-ff7635ffcece" providerId="ADAL" clId="{79700E6A-C773-4D11-8CC2-5BCDFFEF707B}" dt="2021-08-03T16:36:29.735" v="806" actId="478"/>
        <pc:sldMkLst>
          <pc:docMk/>
          <pc:sldMk cId="2498245411" sldId="258"/>
        </pc:sldMkLst>
        <pc:spChg chg="mod">
          <ac:chgData name="Huijing" userId="04b36fd3-e72c-4bae-8be9-ff7635ffcece" providerId="ADAL" clId="{79700E6A-C773-4D11-8CC2-5BCDFFEF707B}" dt="2021-08-03T16:36:00.549" v="799" actId="20577"/>
          <ac:spMkLst>
            <pc:docMk/>
            <pc:sldMk cId="2498245411" sldId="258"/>
            <ac:spMk id="4" creationId="{2EB0028F-115F-4B59-B975-0BB31447C5E0}"/>
          </ac:spMkLst>
        </pc:spChg>
        <pc:spChg chg="add mod">
          <ac:chgData name="Huijing" userId="04b36fd3-e72c-4bae-8be9-ff7635ffcece" providerId="ADAL" clId="{79700E6A-C773-4D11-8CC2-5BCDFFEF707B}" dt="2021-08-03T16:34:13.298" v="783" actId="1076"/>
          <ac:spMkLst>
            <pc:docMk/>
            <pc:sldMk cId="2498245411" sldId="258"/>
            <ac:spMk id="7" creationId="{95B01B93-41BF-4289-AEEC-932AF9BE74EA}"/>
          </ac:spMkLst>
        </pc:spChg>
        <pc:spChg chg="del">
          <ac:chgData name="Huijing" userId="04b36fd3-e72c-4bae-8be9-ff7635ffcece" providerId="ADAL" clId="{79700E6A-C773-4D11-8CC2-5BCDFFEF707B}" dt="2021-08-03T15:36:15.909" v="573" actId="478"/>
          <ac:spMkLst>
            <pc:docMk/>
            <pc:sldMk cId="2498245411" sldId="258"/>
            <ac:spMk id="8" creationId="{68400B1D-7346-473B-84E8-2F85AC38625B}"/>
          </ac:spMkLst>
        </pc:spChg>
        <pc:spChg chg="del">
          <ac:chgData name="Huijing" userId="04b36fd3-e72c-4bae-8be9-ff7635ffcece" providerId="ADAL" clId="{79700E6A-C773-4D11-8CC2-5BCDFFEF707B}" dt="2021-08-03T15:36:15.072" v="572" actId="478"/>
          <ac:spMkLst>
            <pc:docMk/>
            <pc:sldMk cId="2498245411" sldId="258"/>
            <ac:spMk id="12" creationId="{A18A82E8-4AC6-424D-BF18-8954EC92310E}"/>
          </ac:spMkLst>
        </pc:spChg>
        <pc:spChg chg="add mod">
          <ac:chgData name="Huijing" userId="04b36fd3-e72c-4bae-8be9-ff7635ffcece" providerId="ADAL" clId="{79700E6A-C773-4D11-8CC2-5BCDFFEF707B}" dt="2021-08-03T16:35:29.314" v="793" actId="1076"/>
          <ac:spMkLst>
            <pc:docMk/>
            <pc:sldMk cId="2498245411" sldId="258"/>
            <ac:spMk id="14" creationId="{ADC05E82-7A37-4F99-A675-B0856A694FCE}"/>
          </ac:spMkLst>
        </pc:spChg>
        <pc:spChg chg="add mod">
          <ac:chgData name="Huijing" userId="04b36fd3-e72c-4bae-8be9-ff7635ffcece" providerId="ADAL" clId="{79700E6A-C773-4D11-8CC2-5BCDFFEF707B}" dt="2021-08-03T16:35:31.555" v="794" actId="14100"/>
          <ac:spMkLst>
            <pc:docMk/>
            <pc:sldMk cId="2498245411" sldId="258"/>
            <ac:spMk id="15" creationId="{3CC589ED-A2B8-4D5F-822A-C90094DDA24F}"/>
          </ac:spMkLst>
        </pc:spChg>
        <pc:spChg chg="add mod">
          <ac:chgData name="Huijing" userId="04b36fd3-e72c-4bae-8be9-ff7635ffcece" providerId="ADAL" clId="{79700E6A-C773-4D11-8CC2-5BCDFFEF707B}" dt="2021-08-03T16:34:40.787" v="790" actId="1076"/>
          <ac:spMkLst>
            <pc:docMk/>
            <pc:sldMk cId="2498245411" sldId="258"/>
            <ac:spMk id="16" creationId="{EF0F9D62-68F5-4E6E-B227-951DDDC12DE9}"/>
          </ac:spMkLst>
        </pc:spChg>
        <pc:picChg chg="add mod">
          <ac:chgData name="Huijing" userId="04b36fd3-e72c-4bae-8be9-ff7635ffcece" providerId="ADAL" clId="{79700E6A-C773-4D11-8CC2-5BCDFFEF707B}" dt="2021-08-03T16:32:02.172" v="716" actId="1037"/>
          <ac:picMkLst>
            <pc:docMk/>
            <pc:sldMk cId="2498245411" sldId="258"/>
            <ac:picMk id="6" creationId="{AAB2430D-53F8-49E0-B2BC-7515A1E0D6E7}"/>
          </ac:picMkLst>
        </pc:picChg>
        <pc:picChg chg="add del mod">
          <ac:chgData name="Huijing" userId="04b36fd3-e72c-4bae-8be9-ff7635ffcece" providerId="ADAL" clId="{79700E6A-C773-4D11-8CC2-5BCDFFEF707B}" dt="2021-08-03T15:47:27.132" v="627" actId="478"/>
          <ac:picMkLst>
            <pc:docMk/>
            <pc:sldMk cId="2498245411" sldId="258"/>
            <ac:picMk id="9" creationId="{BA148E6C-A888-4C33-8E79-B10D5B31654C}"/>
          </ac:picMkLst>
        </pc:picChg>
        <pc:picChg chg="add mod">
          <ac:chgData name="Huijing" userId="04b36fd3-e72c-4bae-8be9-ff7635ffcece" providerId="ADAL" clId="{79700E6A-C773-4D11-8CC2-5BCDFFEF707B}" dt="2021-08-03T16:31:57.223" v="715" actId="1038"/>
          <ac:picMkLst>
            <pc:docMk/>
            <pc:sldMk cId="2498245411" sldId="258"/>
            <ac:picMk id="10" creationId="{D091DA46-075C-4B8C-B1B2-C335FEE2E0AE}"/>
          </ac:picMkLst>
        </pc:picChg>
        <pc:picChg chg="mod">
          <ac:chgData name="Huijing" userId="04b36fd3-e72c-4bae-8be9-ff7635ffcece" providerId="ADAL" clId="{79700E6A-C773-4D11-8CC2-5BCDFFEF707B}" dt="2021-08-03T16:31:46.078" v="699" actId="1038"/>
          <ac:picMkLst>
            <pc:docMk/>
            <pc:sldMk cId="2498245411" sldId="258"/>
            <ac:picMk id="11" creationId="{ECC6C04A-225B-4253-95BD-A2C01D2A83CD}"/>
          </ac:picMkLst>
        </pc:picChg>
        <pc:picChg chg="add mod">
          <ac:chgData name="Huijing" userId="04b36fd3-e72c-4bae-8be9-ff7635ffcece" providerId="ADAL" clId="{79700E6A-C773-4D11-8CC2-5BCDFFEF707B}" dt="2021-08-03T16:31:04.107" v="666" actId="14100"/>
          <ac:picMkLst>
            <pc:docMk/>
            <pc:sldMk cId="2498245411" sldId="258"/>
            <ac:picMk id="13" creationId="{86896D83-93FB-40A2-AD39-DB1F1B1A3B76}"/>
          </ac:picMkLst>
        </pc:picChg>
        <pc:picChg chg="add mod">
          <ac:chgData name="Huijing" userId="04b36fd3-e72c-4bae-8be9-ff7635ffcece" providerId="ADAL" clId="{79700E6A-C773-4D11-8CC2-5BCDFFEF707B}" dt="2021-08-03T16:36:18.483" v="801" actId="1076"/>
          <ac:picMkLst>
            <pc:docMk/>
            <pc:sldMk cId="2498245411" sldId="258"/>
            <ac:picMk id="17" creationId="{44F2F5ED-E28A-4F62-8001-6C244AC006D2}"/>
          </ac:picMkLst>
        </pc:picChg>
        <pc:picChg chg="add mod">
          <ac:chgData name="Huijing" userId="04b36fd3-e72c-4bae-8be9-ff7635ffcece" providerId="ADAL" clId="{79700E6A-C773-4D11-8CC2-5BCDFFEF707B}" dt="2021-08-03T16:36:21.858" v="803" actId="1076"/>
          <ac:picMkLst>
            <pc:docMk/>
            <pc:sldMk cId="2498245411" sldId="258"/>
            <ac:picMk id="18" creationId="{039E580F-060C-4A35-B2C3-2213867EC54E}"/>
          </ac:picMkLst>
        </pc:picChg>
        <pc:picChg chg="add del mod">
          <ac:chgData name="Huijing" userId="04b36fd3-e72c-4bae-8be9-ff7635ffcece" providerId="ADAL" clId="{79700E6A-C773-4D11-8CC2-5BCDFFEF707B}" dt="2021-08-03T16:36:29.735" v="806" actId="478"/>
          <ac:picMkLst>
            <pc:docMk/>
            <pc:sldMk cId="2498245411" sldId="258"/>
            <ac:picMk id="19" creationId="{F6340425-A0C5-4267-8951-F210362034D7}"/>
          </ac:picMkLst>
        </pc:picChg>
      </pc:sldChg>
      <pc:sldChg chg="delSp mod modClrScheme chgLayout">
        <pc:chgData name="Huijing" userId="04b36fd3-e72c-4bae-8be9-ff7635ffcece" providerId="ADAL" clId="{79700E6A-C773-4D11-8CC2-5BCDFFEF707B}" dt="2021-08-03T20:10:58.561" v="1711" actId="478"/>
        <pc:sldMkLst>
          <pc:docMk/>
          <pc:sldMk cId="788803285" sldId="259"/>
        </pc:sldMkLst>
        <pc:spChg chg="del">
          <ac:chgData name="Huijing" userId="04b36fd3-e72c-4bae-8be9-ff7635ffcece" providerId="ADAL" clId="{79700E6A-C773-4D11-8CC2-5BCDFFEF707B}" dt="2021-08-03T20:10:58.561" v="1711" actId="478"/>
          <ac:spMkLst>
            <pc:docMk/>
            <pc:sldMk cId="788803285" sldId="259"/>
            <ac:spMk id="24" creationId="{B4879C71-4441-4ED1-A175-E416D2D7D9BF}"/>
          </ac:spMkLst>
        </pc:spChg>
      </pc:sldChg>
      <pc:sldChg chg="modSp mod">
        <pc:chgData name="Huijing" userId="04b36fd3-e72c-4bae-8be9-ff7635ffcece" providerId="ADAL" clId="{79700E6A-C773-4D11-8CC2-5BCDFFEF707B}" dt="2021-08-03T18:48:18.834" v="1526" actId="1076"/>
        <pc:sldMkLst>
          <pc:docMk/>
          <pc:sldMk cId="788612136" sldId="262"/>
        </pc:sldMkLst>
        <pc:spChg chg="mod">
          <ac:chgData name="Huijing" userId="04b36fd3-e72c-4bae-8be9-ff7635ffcece" providerId="ADAL" clId="{79700E6A-C773-4D11-8CC2-5BCDFFEF707B}" dt="2021-08-03T18:48:18.834" v="1526" actId="1076"/>
          <ac:spMkLst>
            <pc:docMk/>
            <pc:sldMk cId="788612136" sldId="262"/>
            <ac:spMk id="5" creationId="{DB2861D5-8CF4-49FA-A5DE-5ABCAD31A59B}"/>
          </ac:spMkLst>
        </pc:spChg>
      </pc:sldChg>
      <pc:sldChg chg="ord">
        <pc:chgData name="Huijing" userId="04b36fd3-e72c-4bae-8be9-ff7635ffcece" providerId="ADAL" clId="{79700E6A-C773-4D11-8CC2-5BCDFFEF707B}" dt="2021-08-02T23:46:45.803" v="4" actId="20578"/>
        <pc:sldMkLst>
          <pc:docMk/>
          <pc:sldMk cId="4124387695" sldId="263"/>
        </pc:sldMkLst>
      </pc:sldChg>
      <pc:sldChg chg="modSp del mod">
        <pc:chgData name="Huijing" userId="04b36fd3-e72c-4bae-8be9-ff7635ffcece" providerId="ADAL" clId="{79700E6A-C773-4D11-8CC2-5BCDFFEF707B}" dt="2021-08-03T15:31:12.827" v="468" actId="47"/>
        <pc:sldMkLst>
          <pc:docMk/>
          <pc:sldMk cId="2745558715" sldId="269"/>
        </pc:sldMkLst>
        <pc:spChg chg="mod">
          <ac:chgData name="Huijing" userId="04b36fd3-e72c-4bae-8be9-ff7635ffcece" providerId="ADAL" clId="{79700E6A-C773-4D11-8CC2-5BCDFFEF707B}" dt="2021-08-03T15:29:22.715" v="434" actId="1076"/>
          <ac:spMkLst>
            <pc:docMk/>
            <pc:sldMk cId="2745558715" sldId="269"/>
            <ac:spMk id="11" creationId="{E073AC6E-C7BC-4BF0-BE2E-341FB4B06B64}"/>
          </ac:spMkLst>
        </pc:spChg>
      </pc:sldChg>
      <pc:sldChg chg="ord">
        <pc:chgData name="Huijing" userId="04b36fd3-e72c-4bae-8be9-ff7635ffcece" providerId="ADAL" clId="{79700E6A-C773-4D11-8CC2-5BCDFFEF707B}" dt="2021-08-03T22:17:58.183" v="1780"/>
        <pc:sldMkLst>
          <pc:docMk/>
          <pc:sldMk cId="1245188773" sldId="270"/>
        </pc:sldMkLst>
      </pc:sldChg>
      <pc:sldChg chg="ord">
        <pc:chgData name="Huijing" userId="04b36fd3-e72c-4bae-8be9-ff7635ffcece" providerId="ADAL" clId="{79700E6A-C773-4D11-8CC2-5BCDFFEF707B}" dt="2021-08-03T18:39:02.032" v="1513"/>
        <pc:sldMkLst>
          <pc:docMk/>
          <pc:sldMk cId="519052541" sldId="300"/>
        </pc:sldMkLst>
      </pc:sldChg>
      <pc:sldChg chg="mod">
        <pc:chgData name="Huijing" userId="04b36fd3-e72c-4bae-8be9-ff7635ffcece" providerId="ADAL" clId="{79700E6A-C773-4D11-8CC2-5BCDFFEF707B}" dt="2021-08-03T00:39:43.465" v="7" actId="27918"/>
        <pc:sldMkLst>
          <pc:docMk/>
          <pc:sldMk cId="20555773" sldId="335"/>
        </pc:sldMkLst>
      </pc:sldChg>
      <pc:sldChg chg="mod">
        <pc:chgData name="Huijing" userId="04b36fd3-e72c-4bae-8be9-ff7635ffcece" providerId="ADAL" clId="{79700E6A-C773-4D11-8CC2-5BCDFFEF707B}" dt="2021-08-03T00:30:49.573" v="6" actId="27918"/>
        <pc:sldMkLst>
          <pc:docMk/>
          <pc:sldMk cId="113453647" sldId="346"/>
        </pc:sldMkLst>
      </pc:sldChg>
      <pc:sldChg chg="addSp delSp modSp add mod modAnim">
        <pc:chgData name="Huijing" userId="04b36fd3-e72c-4bae-8be9-ff7635ffcece" providerId="ADAL" clId="{79700E6A-C773-4D11-8CC2-5BCDFFEF707B}" dt="2021-08-04T00:39:46.096" v="2184" actId="20577"/>
        <pc:sldMkLst>
          <pc:docMk/>
          <pc:sldMk cId="474005735" sldId="356"/>
        </pc:sldMkLst>
        <pc:spChg chg="add del mod">
          <ac:chgData name="Huijing" userId="04b36fd3-e72c-4bae-8be9-ff7635ffcece" providerId="ADAL" clId="{79700E6A-C773-4D11-8CC2-5BCDFFEF707B}" dt="2021-08-03T15:27:23.395" v="259"/>
          <ac:spMkLst>
            <pc:docMk/>
            <pc:sldMk cId="474005735" sldId="356"/>
            <ac:spMk id="3" creationId="{D14822F0-88C2-402F-85DB-D0137CDC1065}"/>
          </ac:spMkLst>
        </pc:spChg>
        <pc:spChg chg="add mod">
          <ac:chgData name="Huijing" userId="04b36fd3-e72c-4bae-8be9-ff7635ffcece" providerId="ADAL" clId="{79700E6A-C773-4D11-8CC2-5BCDFFEF707B}" dt="2021-08-03T15:30:53.451" v="465" actId="1036"/>
          <ac:spMkLst>
            <pc:docMk/>
            <pc:sldMk cId="474005735" sldId="356"/>
            <ac:spMk id="4" creationId="{F8DDED90-BBE4-4945-8774-892A0DFEB011}"/>
          </ac:spMkLst>
        </pc:spChg>
        <pc:spChg chg="add mod">
          <ac:chgData name="Huijing" userId="04b36fd3-e72c-4bae-8be9-ff7635ffcece" providerId="ADAL" clId="{79700E6A-C773-4D11-8CC2-5BCDFFEF707B}" dt="2021-08-04T00:39:46.096" v="2184" actId="20577"/>
          <ac:spMkLst>
            <pc:docMk/>
            <pc:sldMk cId="474005735" sldId="356"/>
            <ac:spMk id="5" creationId="{E54B3970-66E1-4CBE-B3D8-11D809DB22BB}"/>
          </ac:spMkLst>
        </pc:spChg>
        <pc:spChg chg="add mod">
          <ac:chgData name="Huijing" userId="04b36fd3-e72c-4bae-8be9-ff7635ffcece" providerId="ADAL" clId="{79700E6A-C773-4D11-8CC2-5BCDFFEF707B}" dt="2021-08-03T15:44:12.303" v="607" actId="20577"/>
          <ac:spMkLst>
            <pc:docMk/>
            <pc:sldMk cId="474005735" sldId="356"/>
            <ac:spMk id="6" creationId="{34ACD95A-FCEA-4A5B-8A71-1B5DB33DAF26}"/>
          </ac:spMkLst>
        </pc:spChg>
        <pc:spChg chg="add mod">
          <ac:chgData name="Huijing" userId="04b36fd3-e72c-4bae-8be9-ff7635ffcece" providerId="ADAL" clId="{79700E6A-C773-4D11-8CC2-5BCDFFEF707B}" dt="2021-08-03T15:30:53.451" v="465" actId="1036"/>
          <ac:spMkLst>
            <pc:docMk/>
            <pc:sldMk cId="474005735" sldId="356"/>
            <ac:spMk id="8" creationId="{E09E2863-8989-49FD-93DB-21884FC5162B}"/>
          </ac:spMkLst>
        </pc:spChg>
        <pc:spChg chg="add mod">
          <ac:chgData name="Huijing" userId="04b36fd3-e72c-4bae-8be9-ff7635ffcece" providerId="ADAL" clId="{79700E6A-C773-4D11-8CC2-5BCDFFEF707B}" dt="2021-08-03T15:30:53.451" v="465" actId="1036"/>
          <ac:spMkLst>
            <pc:docMk/>
            <pc:sldMk cId="474005735" sldId="356"/>
            <ac:spMk id="10" creationId="{4BB98158-6BC8-4611-B03D-3253C4CCC10F}"/>
          </ac:spMkLst>
        </pc:spChg>
        <pc:spChg chg="del">
          <ac:chgData name="Huijing" userId="04b36fd3-e72c-4bae-8be9-ff7635ffcece" providerId="ADAL" clId="{79700E6A-C773-4D11-8CC2-5BCDFFEF707B}" dt="2021-08-03T15:17:53.160" v="10" actId="478"/>
          <ac:spMkLst>
            <pc:docMk/>
            <pc:sldMk cId="474005735" sldId="356"/>
            <ac:spMk id="12" creationId="{1184C084-DA13-4B91-A1C2-C1F2AEE531D8}"/>
          </ac:spMkLst>
        </pc:spChg>
        <pc:spChg chg="add mod">
          <ac:chgData name="Huijing" userId="04b36fd3-e72c-4bae-8be9-ff7635ffcece" providerId="ADAL" clId="{79700E6A-C773-4D11-8CC2-5BCDFFEF707B}" dt="2021-08-03T15:34:45.232" v="523" actId="207"/>
          <ac:spMkLst>
            <pc:docMk/>
            <pc:sldMk cId="474005735" sldId="356"/>
            <ac:spMk id="13" creationId="{D01B6C6F-14C7-4005-8557-E864BA76F0F4}"/>
          </ac:spMkLst>
        </pc:spChg>
        <pc:spChg chg="add mod">
          <ac:chgData name="Huijing" userId="04b36fd3-e72c-4bae-8be9-ff7635ffcece" providerId="ADAL" clId="{79700E6A-C773-4D11-8CC2-5BCDFFEF707B}" dt="2021-08-03T15:34:40.952" v="522" actId="207"/>
          <ac:spMkLst>
            <pc:docMk/>
            <pc:sldMk cId="474005735" sldId="356"/>
            <ac:spMk id="14" creationId="{66C22516-E7CC-4993-8DE3-97C09D63C000}"/>
          </ac:spMkLst>
        </pc:spChg>
        <pc:spChg chg="del">
          <ac:chgData name="Huijing" userId="04b36fd3-e72c-4bae-8be9-ff7635ffcece" providerId="ADAL" clId="{79700E6A-C773-4D11-8CC2-5BCDFFEF707B}" dt="2021-08-03T15:17:43.551" v="9" actId="478"/>
          <ac:spMkLst>
            <pc:docMk/>
            <pc:sldMk cId="474005735" sldId="356"/>
            <ac:spMk id="17" creationId="{3C65421D-D3B2-44DD-ACE0-6EF1266F7F38}"/>
          </ac:spMkLst>
        </pc:spChg>
        <pc:picChg chg="add mod">
          <ac:chgData name="Huijing" userId="04b36fd3-e72c-4bae-8be9-ff7635ffcece" providerId="ADAL" clId="{79700E6A-C773-4D11-8CC2-5BCDFFEF707B}" dt="2021-08-03T15:31:03.306" v="467" actId="1076"/>
          <ac:picMkLst>
            <pc:docMk/>
            <pc:sldMk cId="474005735" sldId="356"/>
            <ac:picMk id="9" creationId="{738CA5C3-93A4-4A72-852C-2F1FB3FCDD5D}"/>
          </ac:picMkLst>
        </pc:picChg>
      </pc:sldChg>
      <pc:sldChg chg="new del">
        <pc:chgData name="Huijing" userId="04b36fd3-e72c-4bae-8be9-ff7635ffcece" providerId="ADAL" clId="{79700E6A-C773-4D11-8CC2-5BCDFFEF707B}" dt="2021-08-02T23:46:40.395" v="3" actId="680"/>
        <pc:sldMkLst>
          <pc:docMk/>
          <pc:sldMk cId="1813777772" sldId="356"/>
        </pc:sldMkLst>
      </pc:sldChg>
      <pc:sldChg chg="add del">
        <pc:chgData name="Huijing" userId="04b36fd3-e72c-4bae-8be9-ff7635ffcece" providerId="ADAL" clId="{79700E6A-C773-4D11-8CC2-5BCDFFEF707B}" dt="2021-08-03T16:37:20.638" v="807" actId="47"/>
        <pc:sldMkLst>
          <pc:docMk/>
          <pc:sldMk cId="1839420251" sldId="357"/>
        </pc:sldMkLst>
      </pc:sldChg>
      <pc:sldChg chg="addSp delSp modSp new mod modClrScheme chgLayout">
        <pc:chgData name="Huijing" userId="04b36fd3-e72c-4bae-8be9-ff7635ffcece" providerId="ADAL" clId="{79700E6A-C773-4D11-8CC2-5BCDFFEF707B}" dt="2021-08-03T20:05:19.943" v="1710" actId="20577"/>
        <pc:sldMkLst>
          <pc:docMk/>
          <pc:sldMk cId="2431184969" sldId="357"/>
        </pc:sldMkLst>
        <pc:spChg chg="add del mod">
          <ac:chgData name="Huijing" userId="04b36fd3-e72c-4bae-8be9-ff7635ffcece" providerId="ADAL" clId="{79700E6A-C773-4D11-8CC2-5BCDFFEF707B}" dt="2021-08-03T16:42:15.823" v="814"/>
          <ac:spMkLst>
            <pc:docMk/>
            <pc:sldMk cId="2431184969" sldId="357"/>
            <ac:spMk id="2" creationId="{2C1962A2-4891-4486-BFBC-7BFE420269D9}"/>
          </ac:spMkLst>
        </pc:spChg>
        <pc:spChg chg="add del mod">
          <ac:chgData name="Huijing" userId="04b36fd3-e72c-4bae-8be9-ff7635ffcece" providerId="ADAL" clId="{79700E6A-C773-4D11-8CC2-5BCDFFEF707B}" dt="2021-08-03T16:42:14.780" v="812"/>
          <ac:spMkLst>
            <pc:docMk/>
            <pc:sldMk cId="2431184969" sldId="357"/>
            <ac:spMk id="3" creationId="{8B3082FF-5D60-4C16-A464-78479CD15F91}"/>
          </ac:spMkLst>
        </pc:spChg>
        <pc:spChg chg="add del mod">
          <ac:chgData name="Huijing" userId="04b36fd3-e72c-4bae-8be9-ff7635ffcece" providerId="ADAL" clId="{79700E6A-C773-4D11-8CC2-5BCDFFEF707B}" dt="2021-08-03T16:42:14.780" v="812"/>
          <ac:spMkLst>
            <pc:docMk/>
            <pc:sldMk cId="2431184969" sldId="357"/>
            <ac:spMk id="4" creationId="{B7CB4C10-95EE-4EC4-B2B3-704379457F9E}"/>
          </ac:spMkLst>
        </pc:spChg>
        <pc:spChg chg="add del mod">
          <ac:chgData name="Huijing" userId="04b36fd3-e72c-4bae-8be9-ff7635ffcece" providerId="ADAL" clId="{79700E6A-C773-4D11-8CC2-5BCDFFEF707B}" dt="2021-08-03T16:42:14.780" v="812"/>
          <ac:spMkLst>
            <pc:docMk/>
            <pc:sldMk cId="2431184969" sldId="357"/>
            <ac:spMk id="5" creationId="{693A4361-F636-45A0-B2EC-E9D615175CF5}"/>
          </ac:spMkLst>
        </pc:spChg>
        <pc:spChg chg="add del mod">
          <ac:chgData name="Huijing" userId="04b36fd3-e72c-4bae-8be9-ff7635ffcece" providerId="ADAL" clId="{79700E6A-C773-4D11-8CC2-5BCDFFEF707B}" dt="2021-08-03T16:42:14.780" v="812"/>
          <ac:spMkLst>
            <pc:docMk/>
            <pc:sldMk cId="2431184969" sldId="357"/>
            <ac:spMk id="6" creationId="{08E528ED-3D80-45EF-8698-29A015302F1C}"/>
          </ac:spMkLst>
        </pc:spChg>
        <pc:spChg chg="add del mod">
          <ac:chgData name="Huijing" userId="04b36fd3-e72c-4bae-8be9-ff7635ffcece" providerId="ADAL" clId="{79700E6A-C773-4D11-8CC2-5BCDFFEF707B}" dt="2021-08-03T16:42:14.780" v="812"/>
          <ac:spMkLst>
            <pc:docMk/>
            <pc:sldMk cId="2431184969" sldId="357"/>
            <ac:spMk id="9" creationId="{BE039A13-C9AB-47AC-8BAC-7A5A83BD2F30}"/>
          </ac:spMkLst>
        </pc:spChg>
        <pc:spChg chg="mod">
          <ac:chgData name="Huijing" userId="04b36fd3-e72c-4bae-8be9-ff7635ffcece" providerId="ADAL" clId="{79700E6A-C773-4D11-8CC2-5BCDFFEF707B}" dt="2021-08-03T16:42:11.666" v="811"/>
          <ac:spMkLst>
            <pc:docMk/>
            <pc:sldMk cId="2431184969" sldId="357"/>
            <ac:spMk id="12" creationId="{69E459B3-3B5F-440E-819B-ACBF5EA6610A}"/>
          </ac:spMkLst>
        </pc:spChg>
        <pc:spChg chg="mod">
          <ac:chgData name="Huijing" userId="04b36fd3-e72c-4bae-8be9-ff7635ffcece" providerId="ADAL" clId="{79700E6A-C773-4D11-8CC2-5BCDFFEF707B}" dt="2021-08-03T16:42:11.666" v="811"/>
          <ac:spMkLst>
            <pc:docMk/>
            <pc:sldMk cId="2431184969" sldId="357"/>
            <ac:spMk id="13" creationId="{9A877DB5-19E0-410E-B199-D5F5C0A78208}"/>
          </ac:spMkLst>
        </pc:spChg>
        <pc:spChg chg="mod">
          <ac:chgData name="Huijing" userId="04b36fd3-e72c-4bae-8be9-ff7635ffcece" providerId="ADAL" clId="{79700E6A-C773-4D11-8CC2-5BCDFFEF707B}" dt="2021-08-03T16:42:11.666" v="811"/>
          <ac:spMkLst>
            <pc:docMk/>
            <pc:sldMk cId="2431184969" sldId="357"/>
            <ac:spMk id="16" creationId="{46F7F78C-1821-46DB-8CA6-44BB0284A36C}"/>
          </ac:spMkLst>
        </pc:spChg>
        <pc:spChg chg="mod">
          <ac:chgData name="Huijing" userId="04b36fd3-e72c-4bae-8be9-ff7635ffcece" providerId="ADAL" clId="{79700E6A-C773-4D11-8CC2-5BCDFFEF707B}" dt="2021-08-03T16:42:11.666" v="811"/>
          <ac:spMkLst>
            <pc:docMk/>
            <pc:sldMk cId="2431184969" sldId="357"/>
            <ac:spMk id="17" creationId="{22BCAD57-310A-45BA-8BE5-8AB39811DB13}"/>
          </ac:spMkLst>
        </pc:spChg>
        <pc:spChg chg="add mod">
          <ac:chgData name="Huijing" userId="04b36fd3-e72c-4bae-8be9-ff7635ffcece" providerId="ADAL" clId="{79700E6A-C773-4D11-8CC2-5BCDFFEF707B}" dt="2021-08-03T20:05:19.943" v="1710" actId="20577"/>
          <ac:spMkLst>
            <pc:docMk/>
            <pc:sldMk cId="2431184969" sldId="357"/>
            <ac:spMk id="19" creationId="{B2CD5F61-79D6-410A-A0EF-EA913DAD6800}"/>
          </ac:spMkLst>
        </pc:spChg>
        <pc:spChg chg="add mod">
          <ac:chgData name="Huijing" userId="04b36fd3-e72c-4bae-8be9-ff7635ffcece" providerId="ADAL" clId="{79700E6A-C773-4D11-8CC2-5BCDFFEF707B}" dt="2021-08-03T20:01:31.860" v="1703" actId="1076"/>
          <ac:spMkLst>
            <pc:docMk/>
            <pc:sldMk cId="2431184969" sldId="357"/>
            <ac:spMk id="20" creationId="{EA01DD33-C2F1-4153-9B2E-1B4EF60084CD}"/>
          </ac:spMkLst>
        </pc:spChg>
        <pc:spChg chg="add mod">
          <ac:chgData name="Huijing" userId="04b36fd3-e72c-4bae-8be9-ff7635ffcece" providerId="ADAL" clId="{79700E6A-C773-4D11-8CC2-5BCDFFEF707B}" dt="2021-08-03T20:01:31.860" v="1703" actId="1076"/>
          <ac:spMkLst>
            <pc:docMk/>
            <pc:sldMk cId="2431184969" sldId="357"/>
            <ac:spMk id="21" creationId="{985FFF62-67F9-432E-B971-C1F3C5DA7BC9}"/>
          </ac:spMkLst>
        </pc:spChg>
        <pc:spChg chg="add mod">
          <ac:chgData name="Huijing" userId="04b36fd3-e72c-4bae-8be9-ff7635ffcece" providerId="ADAL" clId="{79700E6A-C773-4D11-8CC2-5BCDFFEF707B}" dt="2021-08-03T20:01:31.860" v="1703" actId="1076"/>
          <ac:spMkLst>
            <pc:docMk/>
            <pc:sldMk cId="2431184969" sldId="357"/>
            <ac:spMk id="22" creationId="{3933C069-E063-46C1-B16A-961375C24DE4}"/>
          </ac:spMkLst>
        </pc:spChg>
        <pc:spChg chg="add mod">
          <ac:chgData name="Huijing" userId="04b36fd3-e72c-4bae-8be9-ff7635ffcece" providerId="ADAL" clId="{79700E6A-C773-4D11-8CC2-5BCDFFEF707B}" dt="2021-08-03T20:01:31.860" v="1703" actId="1076"/>
          <ac:spMkLst>
            <pc:docMk/>
            <pc:sldMk cId="2431184969" sldId="357"/>
            <ac:spMk id="25" creationId="{586A4FAA-847D-45DE-A875-688803A37964}"/>
          </ac:spMkLst>
        </pc:spChg>
        <pc:spChg chg="mod">
          <ac:chgData name="Huijing" userId="04b36fd3-e72c-4bae-8be9-ff7635ffcece" providerId="ADAL" clId="{79700E6A-C773-4D11-8CC2-5BCDFFEF707B}" dt="2021-08-03T16:42:17.876" v="815"/>
          <ac:spMkLst>
            <pc:docMk/>
            <pc:sldMk cId="2431184969" sldId="357"/>
            <ac:spMk id="28" creationId="{7D07DCDA-2AE6-4B07-AC2D-9FD58DC2AD8C}"/>
          </ac:spMkLst>
        </pc:spChg>
        <pc:spChg chg="mod">
          <ac:chgData name="Huijing" userId="04b36fd3-e72c-4bae-8be9-ff7635ffcece" providerId="ADAL" clId="{79700E6A-C773-4D11-8CC2-5BCDFFEF707B}" dt="2021-08-03T16:42:17.876" v="815"/>
          <ac:spMkLst>
            <pc:docMk/>
            <pc:sldMk cId="2431184969" sldId="357"/>
            <ac:spMk id="29" creationId="{B3B87F07-0D6E-451F-8453-4BDF4C89EB90}"/>
          </ac:spMkLst>
        </pc:spChg>
        <pc:spChg chg="mod">
          <ac:chgData name="Huijing" userId="04b36fd3-e72c-4bae-8be9-ff7635ffcece" providerId="ADAL" clId="{79700E6A-C773-4D11-8CC2-5BCDFFEF707B}" dt="2021-08-03T16:42:17.876" v="815"/>
          <ac:spMkLst>
            <pc:docMk/>
            <pc:sldMk cId="2431184969" sldId="357"/>
            <ac:spMk id="32" creationId="{7429EE2C-090E-4653-A728-B2C8066939E0}"/>
          </ac:spMkLst>
        </pc:spChg>
        <pc:spChg chg="mod">
          <ac:chgData name="Huijing" userId="04b36fd3-e72c-4bae-8be9-ff7635ffcece" providerId="ADAL" clId="{79700E6A-C773-4D11-8CC2-5BCDFFEF707B}" dt="2021-08-03T16:42:17.876" v="815"/>
          <ac:spMkLst>
            <pc:docMk/>
            <pc:sldMk cId="2431184969" sldId="357"/>
            <ac:spMk id="33" creationId="{9F78FED2-6C69-402B-A77D-8929A8A9C8E0}"/>
          </ac:spMkLst>
        </pc:spChg>
        <pc:grpChg chg="add del mod">
          <ac:chgData name="Huijing" userId="04b36fd3-e72c-4bae-8be9-ff7635ffcece" providerId="ADAL" clId="{79700E6A-C773-4D11-8CC2-5BCDFFEF707B}" dt="2021-08-03T16:42:14.780" v="812"/>
          <ac:grpSpMkLst>
            <pc:docMk/>
            <pc:sldMk cId="2431184969" sldId="357"/>
            <ac:grpSpMk id="10" creationId="{22D479DF-106C-444D-AA12-DE53DAB9DAA9}"/>
          </ac:grpSpMkLst>
        </pc:grpChg>
        <pc:grpChg chg="add del mod">
          <ac:chgData name="Huijing" userId="04b36fd3-e72c-4bae-8be9-ff7635ffcece" providerId="ADAL" clId="{79700E6A-C773-4D11-8CC2-5BCDFFEF707B}" dt="2021-08-03T16:42:14.780" v="812"/>
          <ac:grpSpMkLst>
            <pc:docMk/>
            <pc:sldMk cId="2431184969" sldId="357"/>
            <ac:grpSpMk id="14" creationId="{5DD05178-6E46-417C-9479-C6C2F7D5FF6A}"/>
          </ac:grpSpMkLst>
        </pc:grpChg>
        <pc:grpChg chg="add mod">
          <ac:chgData name="Huijing" userId="04b36fd3-e72c-4bae-8be9-ff7635ffcece" providerId="ADAL" clId="{79700E6A-C773-4D11-8CC2-5BCDFFEF707B}" dt="2021-08-03T20:01:31.860" v="1703" actId="1076"/>
          <ac:grpSpMkLst>
            <pc:docMk/>
            <pc:sldMk cId="2431184969" sldId="357"/>
            <ac:grpSpMk id="26" creationId="{A86F1695-3BE2-49E7-B60D-B39C848372DB}"/>
          </ac:grpSpMkLst>
        </pc:grpChg>
        <pc:grpChg chg="add mod">
          <ac:chgData name="Huijing" userId="04b36fd3-e72c-4bae-8be9-ff7635ffcece" providerId="ADAL" clId="{79700E6A-C773-4D11-8CC2-5BCDFFEF707B}" dt="2021-08-03T20:01:31.860" v="1703" actId="1076"/>
          <ac:grpSpMkLst>
            <pc:docMk/>
            <pc:sldMk cId="2431184969" sldId="357"/>
            <ac:grpSpMk id="30" creationId="{F0B76FD9-C486-4BB7-B1D9-29EEB55F95ED}"/>
          </ac:grpSpMkLst>
        </pc:grpChg>
        <pc:picChg chg="mod">
          <ac:chgData name="Huijing" userId="04b36fd3-e72c-4bae-8be9-ff7635ffcece" providerId="ADAL" clId="{79700E6A-C773-4D11-8CC2-5BCDFFEF707B}" dt="2021-08-03T16:42:11.666" v="811"/>
          <ac:picMkLst>
            <pc:docMk/>
            <pc:sldMk cId="2431184969" sldId="357"/>
            <ac:picMk id="11" creationId="{0DE44999-6587-4AA9-B817-293128A412BB}"/>
          </ac:picMkLst>
        </pc:picChg>
        <pc:picChg chg="mod">
          <ac:chgData name="Huijing" userId="04b36fd3-e72c-4bae-8be9-ff7635ffcece" providerId="ADAL" clId="{79700E6A-C773-4D11-8CC2-5BCDFFEF707B}" dt="2021-08-03T16:42:11.666" v="811"/>
          <ac:picMkLst>
            <pc:docMk/>
            <pc:sldMk cId="2431184969" sldId="357"/>
            <ac:picMk id="15" creationId="{FD9ACF77-D485-4AA0-829D-00DF095C1D5A}"/>
          </ac:picMkLst>
        </pc:picChg>
        <pc:picChg chg="add del mod">
          <ac:chgData name="Huijing" userId="04b36fd3-e72c-4bae-8be9-ff7635ffcece" providerId="ADAL" clId="{79700E6A-C773-4D11-8CC2-5BCDFFEF707B}" dt="2021-08-03T16:42:14.780" v="812"/>
          <ac:picMkLst>
            <pc:docMk/>
            <pc:sldMk cId="2431184969" sldId="357"/>
            <ac:picMk id="18" creationId="{5AE10623-4369-4803-BFDA-B5ED0D30B53D}"/>
          </ac:picMkLst>
        </pc:picChg>
        <pc:picChg chg="mod">
          <ac:chgData name="Huijing" userId="04b36fd3-e72c-4bae-8be9-ff7635ffcece" providerId="ADAL" clId="{79700E6A-C773-4D11-8CC2-5BCDFFEF707B}" dt="2021-08-03T16:42:17.876" v="815"/>
          <ac:picMkLst>
            <pc:docMk/>
            <pc:sldMk cId="2431184969" sldId="357"/>
            <ac:picMk id="27" creationId="{9380338D-B055-4E86-9D61-9BBA6792730D}"/>
          </ac:picMkLst>
        </pc:picChg>
        <pc:picChg chg="mod">
          <ac:chgData name="Huijing" userId="04b36fd3-e72c-4bae-8be9-ff7635ffcece" providerId="ADAL" clId="{79700E6A-C773-4D11-8CC2-5BCDFFEF707B}" dt="2021-08-03T16:42:17.876" v="815"/>
          <ac:picMkLst>
            <pc:docMk/>
            <pc:sldMk cId="2431184969" sldId="357"/>
            <ac:picMk id="31" creationId="{2798ADF4-3F28-43F8-AE22-8FD70DCF5188}"/>
          </ac:picMkLst>
        </pc:picChg>
        <pc:picChg chg="add mod">
          <ac:chgData name="Huijing" userId="04b36fd3-e72c-4bae-8be9-ff7635ffcece" providerId="ADAL" clId="{79700E6A-C773-4D11-8CC2-5BCDFFEF707B}" dt="2021-08-03T20:01:31.860" v="1703" actId="1076"/>
          <ac:picMkLst>
            <pc:docMk/>
            <pc:sldMk cId="2431184969" sldId="357"/>
            <ac:picMk id="34" creationId="{AA41496D-8776-46F8-8B7C-DC3DB9DDF0F9}"/>
          </ac:picMkLst>
        </pc:picChg>
        <pc:cxnChg chg="add del mod">
          <ac:chgData name="Huijing" userId="04b36fd3-e72c-4bae-8be9-ff7635ffcece" providerId="ADAL" clId="{79700E6A-C773-4D11-8CC2-5BCDFFEF707B}" dt="2021-08-03T16:42:14.780" v="812"/>
          <ac:cxnSpMkLst>
            <pc:docMk/>
            <pc:sldMk cId="2431184969" sldId="357"/>
            <ac:cxnSpMk id="7" creationId="{63870813-64F0-4CF0-B620-16E57E9F4A36}"/>
          </ac:cxnSpMkLst>
        </pc:cxnChg>
        <pc:cxnChg chg="add del mod">
          <ac:chgData name="Huijing" userId="04b36fd3-e72c-4bae-8be9-ff7635ffcece" providerId="ADAL" clId="{79700E6A-C773-4D11-8CC2-5BCDFFEF707B}" dt="2021-08-03T16:42:14.780" v="812"/>
          <ac:cxnSpMkLst>
            <pc:docMk/>
            <pc:sldMk cId="2431184969" sldId="357"/>
            <ac:cxnSpMk id="8" creationId="{D2C994B1-7ADF-473C-84AB-E2934479654B}"/>
          </ac:cxnSpMkLst>
        </pc:cxnChg>
        <pc:cxnChg chg="add mod">
          <ac:chgData name="Huijing" userId="04b36fd3-e72c-4bae-8be9-ff7635ffcece" providerId="ADAL" clId="{79700E6A-C773-4D11-8CC2-5BCDFFEF707B}" dt="2021-08-03T20:01:31.860" v="1703" actId="1076"/>
          <ac:cxnSpMkLst>
            <pc:docMk/>
            <pc:sldMk cId="2431184969" sldId="357"/>
            <ac:cxnSpMk id="23" creationId="{42F78F14-B476-494C-9B10-30CE76FAD1B8}"/>
          </ac:cxnSpMkLst>
        </pc:cxnChg>
        <pc:cxnChg chg="add mod">
          <ac:chgData name="Huijing" userId="04b36fd3-e72c-4bae-8be9-ff7635ffcece" providerId="ADAL" clId="{79700E6A-C773-4D11-8CC2-5BCDFFEF707B}" dt="2021-08-03T20:01:31.860" v="1703" actId="1076"/>
          <ac:cxnSpMkLst>
            <pc:docMk/>
            <pc:sldMk cId="2431184969" sldId="357"/>
            <ac:cxnSpMk id="24" creationId="{9291F2DC-7323-4E5F-82FF-0C575C6705F7}"/>
          </ac:cxnSpMkLst>
        </pc:cxnChg>
      </pc:sldChg>
      <pc:sldChg chg="addSp delSp modSp new mod setBg modClrScheme delDesignElem chgLayout">
        <pc:chgData name="Huijing" userId="04b36fd3-e72c-4bae-8be9-ff7635ffcece" providerId="ADAL" clId="{79700E6A-C773-4D11-8CC2-5BCDFFEF707B}" dt="2021-08-03T23:36:55.076" v="1945" actId="1076"/>
        <pc:sldMkLst>
          <pc:docMk/>
          <pc:sldMk cId="3932371373" sldId="358"/>
        </pc:sldMkLst>
        <pc:spChg chg="add del mod">
          <ac:chgData name="Huijing" userId="04b36fd3-e72c-4bae-8be9-ff7635ffcece" providerId="ADAL" clId="{79700E6A-C773-4D11-8CC2-5BCDFFEF707B}" dt="2021-08-03T23:36:52.077" v="1944" actId="478"/>
          <ac:spMkLst>
            <pc:docMk/>
            <pc:sldMk cId="3932371373" sldId="358"/>
            <ac:spMk id="6" creationId="{8B2CCABD-DEDF-44D5-8ADB-4CF7A95A8043}"/>
          </ac:spMkLst>
        </pc:spChg>
        <pc:spChg chg="add del">
          <ac:chgData name="Huijing" userId="04b36fd3-e72c-4bae-8be9-ff7635ffcece" providerId="ADAL" clId="{79700E6A-C773-4D11-8CC2-5BCDFFEF707B}" dt="2021-08-03T16:45:43.417" v="826" actId="26606"/>
          <ac:spMkLst>
            <pc:docMk/>
            <pc:sldMk cId="3932371373" sldId="358"/>
            <ac:spMk id="8" creationId="{B670DBD5-770C-4383-9F54-5B86E86BD5BB}"/>
          </ac:spMkLst>
        </pc:spChg>
        <pc:spChg chg="add del">
          <ac:chgData name="Huijing" userId="04b36fd3-e72c-4bae-8be9-ff7635ffcece" providerId="ADAL" clId="{79700E6A-C773-4D11-8CC2-5BCDFFEF707B}" dt="2021-08-03T17:07:08.330" v="1383" actId="700"/>
          <ac:spMkLst>
            <pc:docMk/>
            <pc:sldMk cId="3932371373" sldId="358"/>
            <ac:spMk id="10" creationId="{42A4FC2C-047E-45A5-965D-8E1E3BF09BC6}"/>
          </ac:spMkLst>
        </pc:spChg>
        <pc:picChg chg="add del mod">
          <ac:chgData name="Huijing" userId="04b36fd3-e72c-4bae-8be9-ff7635ffcece" providerId="ADAL" clId="{79700E6A-C773-4D11-8CC2-5BCDFFEF707B}" dt="2021-08-03T16:45:53.825" v="831" actId="478"/>
          <ac:picMkLst>
            <pc:docMk/>
            <pc:sldMk cId="3932371373" sldId="358"/>
            <ac:picMk id="3" creationId="{8814965C-60B0-419E-AA2D-4F7CDCB06CFE}"/>
          </ac:picMkLst>
        </pc:picChg>
        <pc:picChg chg="add mod modCrop">
          <ac:chgData name="Huijing" userId="04b36fd3-e72c-4bae-8be9-ff7635ffcece" providerId="ADAL" clId="{79700E6A-C773-4D11-8CC2-5BCDFFEF707B}" dt="2021-08-03T23:36:55.076" v="1945" actId="1076"/>
          <ac:picMkLst>
            <pc:docMk/>
            <pc:sldMk cId="3932371373" sldId="358"/>
            <ac:picMk id="5" creationId="{EAA08EC5-2B36-4D0F-A92A-98ABB1FAB36A}"/>
          </ac:picMkLst>
        </pc:picChg>
      </pc:sldChg>
      <pc:sldChg chg="addSp delSp modSp new mod setBg modClrScheme chgLayout">
        <pc:chgData name="Huijing" userId="04b36fd3-e72c-4bae-8be9-ff7635ffcece" providerId="ADAL" clId="{79700E6A-C773-4D11-8CC2-5BCDFFEF707B}" dt="2021-08-03T23:44:53.891" v="1957"/>
        <pc:sldMkLst>
          <pc:docMk/>
          <pc:sldMk cId="3805024109" sldId="359"/>
        </pc:sldMkLst>
        <pc:spChg chg="add del mod">
          <ac:chgData name="Huijing" userId="04b36fd3-e72c-4bae-8be9-ff7635ffcece" providerId="ADAL" clId="{79700E6A-C773-4D11-8CC2-5BCDFFEF707B}" dt="2021-08-03T23:43:11.729" v="1947" actId="478"/>
          <ac:spMkLst>
            <pc:docMk/>
            <pc:sldMk cId="3805024109" sldId="359"/>
            <ac:spMk id="2" creationId="{BD371779-1675-4531-AA7A-D7701D226EDA}"/>
          </ac:spMkLst>
        </pc:spChg>
        <pc:graphicFrameChg chg="add mod modGraphic">
          <ac:chgData name="Huijing" userId="04b36fd3-e72c-4bae-8be9-ff7635ffcece" providerId="ADAL" clId="{79700E6A-C773-4D11-8CC2-5BCDFFEF707B}" dt="2021-08-03T23:44:53.891" v="1957"/>
          <ac:graphicFrameMkLst>
            <pc:docMk/>
            <pc:sldMk cId="3805024109" sldId="359"/>
            <ac:graphicFrameMk id="3" creationId="{5217DECD-66D3-4280-BCDC-2D09CEBE55A7}"/>
          </ac:graphicFrameMkLst>
        </pc:graphicFrameChg>
      </pc:sldChg>
      <pc:sldChg chg="addSp modSp new mod">
        <pc:chgData name="Huijing" userId="04b36fd3-e72c-4bae-8be9-ff7635ffcece" providerId="ADAL" clId="{79700E6A-C773-4D11-8CC2-5BCDFFEF707B}" dt="2021-08-04T00:05:37.083" v="2181" actId="14100"/>
        <pc:sldMkLst>
          <pc:docMk/>
          <pc:sldMk cId="1197642755" sldId="360"/>
        </pc:sldMkLst>
        <pc:spChg chg="add mod">
          <ac:chgData name="Huijing" userId="04b36fd3-e72c-4bae-8be9-ff7635ffcece" providerId="ADAL" clId="{79700E6A-C773-4D11-8CC2-5BCDFFEF707B}" dt="2021-08-03T23:58:35.440" v="1973" actId="1076"/>
          <ac:spMkLst>
            <pc:docMk/>
            <pc:sldMk cId="1197642755" sldId="360"/>
            <ac:spMk id="2" creationId="{35071EFC-47AF-4C92-8D3C-2470069C5936}"/>
          </ac:spMkLst>
        </pc:spChg>
        <pc:graphicFrameChg chg="add mod modGraphic">
          <ac:chgData name="Huijing" userId="04b36fd3-e72c-4bae-8be9-ff7635ffcece" providerId="ADAL" clId="{79700E6A-C773-4D11-8CC2-5BCDFFEF707B}" dt="2021-08-04T00:05:11.432" v="2176" actId="1035"/>
          <ac:graphicFrameMkLst>
            <pc:docMk/>
            <pc:sldMk cId="1197642755" sldId="360"/>
            <ac:graphicFrameMk id="7" creationId="{62BAB34E-C4BF-4EC7-9B6D-845E882373B3}"/>
          </ac:graphicFrameMkLst>
        </pc:graphicFrameChg>
        <pc:picChg chg="add mod">
          <ac:chgData name="Huijing" userId="04b36fd3-e72c-4bae-8be9-ff7635ffcece" providerId="ADAL" clId="{79700E6A-C773-4D11-8CC2-5BCDFFEF707B}" dt="2021-08-04T00:05:11.432" v="2176" actId="1035"/>
          <ac:picMkLst>
            <pc:docMk/>
            <pc:sldMk cId="1197642755" sldId="360"/>
            <ac:picMk id="4" creationId="{BD915912-752E-4F31-AC40-02A7A4FF93FD}"/>
          </ac:picMkLst>
        </pc:picChg>
        <pc:picChg chg="add mod">
          <ac:chgData name="Huijing" userId="04b36fd3-e72c-4bae-8be9-ff7635ffcece" providerId="ADAL" clId="{79700E6A-C773-4D11-8CC2-5BCDFFEF707B}" dt="2021-08-04T00:05:11.432" v="2176" actId="1035"/>
          <ac:picMkLst>
            <pc:docMk/>
            <pc:sldMk cId="1197642755" sldId="360"/>
            <ac:picMk id="6" creationId="{53267D33-0D62-4100-9DA3-D4974B207271}"/>
          </ac:picMkLst>
        </pc:picChg>
        <pc:picChg chg="add mod">
          <ac:chgData name="Huijing" userId="04b36fd3-e72c-4bae-8be9-ff7635ffcece" providerId="ADAL" clId="{79700E6A-C773-4D11-8CC2-5BCDFFEF707B}" dt="2021-08-04T00:05:37.083" v="2181" actId="14100"/>
          <ac:picMkLst>
            <pc:docMk/>
            <pc:sldMk cId="1197642755" sldId="360"/>
            <ac:picMk id="2050" creationId="{8B0C44E4-45EE-4A04-919A-6704DC1C20EB}"/>
          </ac:picMkLst>
        </pc:picChg>
      </pc:sldChg>
      <pc:sldChg chg="addSp modSp new mod">
        <pc:chgData name="Huijing" userId="04b36fd3-e72c-4bae-8be9-ff7635ffcece" providerId="ADAL" clId="{79700E6A-C773-4D11-8CC2-5BCDFFEF707B}" dt="2021-08-03T17:15:23.358" v="1482" actId="1076"/>
        <pc:sldMkLst>
          <pc:docMk/>
          <pc:sldMk cId="1739596441" sldId="361"/>
        </pc:sldMkLst>
        <pc:spChg chg="add mod">
          <ac:chgData name="Huijing" userId="04b36fd3-e72c-4bae-8be9-ff7635ffcece" providerId="ADAL" clId="{79700E6A-C773-4D11-8CC2-5BCDFFEF707B}" dt="2021-08-03T17:15:23.358" v="1482" actId="1076"/>
          <ac:spMkLst>
            <pc:docMk/>
            <pc:sldMk cId="1739596441" sldId="361"/>
            <ac:spMk id="3" creationId="{9E74418D-75CA-4721-B96F-D20A97F25190}"/>
          </ac:spMkLst>
        </pc:spChg>
        <pc:spChg chg="mod">
          <ac:chgData name="Huijing" userId="04b36fd3-e72c-4bae-8be9-ff7635ffcece" providerId="ADAL" clId="{79700E6A-C773-4D11-8CC2-5BCDFFEF707B}" dt="2021-08-03T17:15:18.694" v="1481"/>
          <ac:spMkLst>
            <pc:docMk/>
            <pc:sldMk cId="1739596441" sldId="361"/>
            <ac:spMk id="8" creationId="{D938074B-B5E8-47DE-B0AF-8D9DE7201DD4}"/>
          </ac:spMkLst>
        </pc:spChg>
        <pc:spChg chg="mod">
          <ac:chgData name="Huijing" userId="04b36fd3-e72c-4bae-8be9-ff7635ffcece" providerId="ADAL" clId="{79700E6A-C773-4D11-8CC2-5BCDFFEF707B}" dt="2021-08-03T17:15:18.694" v="1481"/>
          <ac:spMkLst>
            <pc:docMk/>
            <pc:sldMk cId="1739596441" sldId="361"/>
            <ac:spMk id="11" creationId="{650DFCF8-032B-44B8-B0F1-1E851426782B}"/>
          </ac:spMkLst>
        </pc:spChg>
        <pc:spChg chg="add mod">
          <ac:chgData name="Huijing" userId="04b36fd3-e72c-4bae-8be9-ff7635ffcece" providerId="ADAL" clId="{79700E6A-C773-4D11-8CC2-5BCDFFEF707B}" dt="2021-08-03T17:15:23.358" v="1482" actId="1076"/>
          <ac:spMkLst>
            <pc:docMk/>
            <pc:sldMk cId="1739596441" sldId="361"/>
            <ac:spMk id="16" creationId="{6C4C99FF-E77A-4A21-A9A2-285DAB972B82}"/>
          </ac:spMkLst>
        </pc:spChg>
        <pc:spChg chg="add mod">
          <ac:chgData name="Huijing" userId="04b36fd3-e72c-4bae-8be9-ff7635ffcece" providerId="ADAL" clId="{79700E6A-C773-4D11-8CC2-5BCDFFEF707B}" dt="2021-08-03T17:15:23.358" v="1482" actId="1076"/>
          <ac:spMkLst>
            <pc:docMk/>
            <pc:sldMk cId="1739596441" sldId="361"/>
            <ac:spMk id="17" creationId="{5EAA8060-65E4-4A69-89D9-C3F4B2AE22D1}"/>
          </ac:spMkLst>
        </pc:spChg>
        <pc:spChg chg="add mod">
          <ac:chgData name="Huijing" userId="04b36fd3-e72c-4bae-8be9-ff7635ffcece" providerId="ADAL" clId="{79700E6A-C773-4D11-8CC2-5BCDFFEF707B}" dt="2021-08-03T17:15:23.358" v="1482" actId="1076"/>
          <ac:spMkLst>
            <pc:docMk/>
            <pc:sldMk cId="1739596441" sldId="361"/>
            <ac:spMk id="21" creationId="{8BB82814-086F-4E87-9DF8-94DC43762C9C}"/>
          </ac:spMkLst>
        </pc:spChg>
        <pc:spChg chg="add mod">
          <ac:chgData name="Huijing" userId="04b36fd3-e72c-4bae-8be9-ff7635ffcece" providerId="ADAL" clId="{79700E6A-C773-4D11-8CC2-5BCDFFEF707B}" dt="2021-08-03T17:15:23.358" v="1482" actId="1076"/>
          <ac:spMkLst>
            <pc:docMk/>
            <pc:sldMk cId="1739596441" sldId="361"/>
            <ac:spMk id="23" creationId="{CEED537E-7BAB-4266-8A5D-2ACD230E325E}"/>
          </ac:spMkLst>
        </pc:spChg>
        <pc:spChg chg="add mod">
          <ac:chgData name="Huijing" userId="04b36fd3-e72c-4bae-8be9-ff7635ffcece" providerId="ADAL" clId="{79700E6A-C773-4D11-8CC2-5BCDFFEF707B}" dt="2021-08-03T17:15:23.358" v="1482" actId="1076"/>
          <ac:spMkLst>
            <pc:docMk/>
            <pc:sldMk cId="1739596441" sldId="361"/>
            <ac:spMk id="25" creationId="{3EDD0750-0A25-426D-A64B-66835713FE14}"/>
          </ac:spMkLst>
        </pc:spChg>
        <pc:spChg chg="add mod">
          <ac:chgData name="Huijing" userId="04b36fd3-e72c-4bae-8be9-ff7635ffcece" providerId="ADAL" clId="{79700E6A-C773-4D11-8CC2-5BCDFFEF707B}" dt="2021-08-03T17:15:23.358" v="1482" actId="1076"/>
          <ac:spMkLst>
            <pc:docMk/>
            <pc:sldMk cId="1739596441" sldId="361"/>
            <ac:spMk id="27" creationId="{33A59A74-BD70-46F0-BCB1-E7192D7ED712}"/>
          </ac:spMkLst>
        </pc:spChg>
        <pc:spChg chg="add mod">
          <ac:chgData name="Huijing" userId="04b36fd3-e72c-4bae-8be9-ff7635ffcece" providerId="ADAL" clId="{79700E6A-C773-4D11-8CC2-5BCDFFEF707B}" dt="2021-08-03T17:15:23.358" v="1482" actId="1076"/>
          <ac:spMkLst>
            <pc:docMk/>
            <pc:sldMk cId="1739596441" sldId="361"/>
            <ac:spMk id="28" creationId="{1DB4A55A-04BF-493C-9083-F11C287CA605}"/>
          </ac:spMkLst>
        </pc:spChg>
        <pc:grpChg chg="add mod">
          <ac:chgData name="Huijing" userId="04b36fd3-e72c-4bae-8be9-ff7635ffcece" providerId="ADAL" clId="{79700E6A-C773-4D11-8CC2-5BCDFFEF707B}" dt="2021-08-03T17:15:23.358" v="1482" actId="1076"/>
          <ac:grpSpMkLst>
            <pc:docMk/>
            <pc:sldMk cId="1739596441" sldId="361"/>
            <ac:grpSpMk id="4" creationId="{1A10033C-8C32-4355-B9CA-93F6FA699995}"/>
          </ac:grpSpMkLst>
        </pc:grpChg>
        <pc:picChg chg="add mod">
          <ac:chgData name="Huijing" userId="04b36fd3-e72c-4bae-8be9-ff7635ffcece" providerId="ADAL" clId="{79700E6A-C773-4D11-8CC2-5BCDFFEF707B}" dt="2021-08-03T17:15:23.358" v="1482" actId="1076"/>
          <ac:picMkLst>
            <pc:docMk/>
            <pc:sldMk cId="1739596441" sldId="361"/>
            <ac:picMk id="2" creationId="{8CEAEFAB-F342-4892-9F13-DF97C60F939F}"/>
          </ac:picMkLst>
        </pc:picChg>
        <pc:picChg chg="mod">
          <ac:chgData name="Huijing" userId="04b36fd3-e72c-4bae-8be9-ff7635ffcece" providerId="ADAL" clId="{79700E6A-C773-4D11-8CC2-5BCDFFEF707B}" dt="2021-08-03T17:15:18.694" v="1481"/>
          <ac:picMkLst>
            <pc:docMk/>
            <pc:sldMk cId="1739596441" sldId="361"/>
            <ac:picMk id="5" creationId="{571D3A6E-D569-48B9-9375-00E178A95357}"/>
          </ac:picMkLst>
        </pc:picChg>
        <pc:cxnChg chg="mod">
          <ac:chgData name="Huijing" userId="04b36fd3-e72c-4bae-8be9-ff7635ffcece" providerId="ADAL" clId="{79700E6A-C773-4D11-8CC2-5BCDFFEF707B}" dt="2021-08-03T17:15:18.694" v="1481"/>
          <ac:cxnSpMkLst>
            <pc:docMk/>
            <pc:sldMk cId="1739596441" sldId="361"/>
            <ac:cxnSpMk id="6" creationId="{2D2223E8-B02E-4F7C-9048-3E25474BED60}"/>
          </ac:cxnSpMkLst>
        </pc:cxnChg>
        <pc:cxnChg chg="mod">
          <ac:chgData name="Huijing" userId="04b36fd3-e72c-4bae-8be9-ff7635ffcece" providerId="ADAL" clId="{79700E6A-C773-4D11-8CC2-5BCDFFEF707B}" dt="2021-08-03T17:15:18.694" v="1481"/>
          <ac:cxnSpMkLst>
            <pc:docMk/>
            <pc:sldMk cId="1739596441" sldId="361"/>
            <ac:cxnSpMk id="7" creationId="{E2CDCF9E-AD70-47E2-9004-26B64BDDF026}"/>
          </ac:cxnSpMkLst>
        </pc:cxnChg>
        <pc:cxnChg chg="mod">
          <ac:chgData name="Huijing" userId="04b36fd3-e72c-4bae-8be9-ff7635ffcece" providerId="ADAL" clId="{79700E6A-C773-4D11-8CC2-5BCDFFEF707B}" dt="2021-08-03T17:15:18.694" v="1481"/>
          <ac:cxnSpMkLst>
            <pc:docMk/>
            <pc:sldMk cId="1739596441" sldId="361"/>
            <ac:cxnSpMk id="9" creationId="{43E29C04-9FBB-4196-AC0A-8336AC9DA87C}"/>
          </ac:cxnSpMkLst>
        </pc:cxnChg>
        <pc:cxnChg chg="mod">
          <ac:chgData name="Huijing" userId="04b36fd3-e72c-4bae-8be9-ff7635ffcece" providerId="ADAL" clId="{79700E6A-C773-4D11-8CC2-5BCDFFEF707B}" dt="2021-08-03T17:15:18.694" v="1481"/>
          <ac:cxnSpMkLst>
            <pc:docMk/>
            <pc:sldMk cId="1739596441" sldId="361"/>
            <ac:cxnSpMk id="10" creationId="{1D3D3F9E-99E7-4B03-B043-7A4380AC69E1}"/>
          </ac:cxnSpMkLst>
        </pc:cxnChg>
        <pc:cxnChg chg="add mod">
          <ac:chgData name="Huijing" userId="04b36fd3-e72c-4bae-8be9-ff7635ffcece" providerId="ADAL" clId="{79700E6A-C773-4D11-8CC2-5BCDFFEF707B}" dt="2021-08-03T17:15:23.358" v="1482" actId="1076"/>
          <ac:cxnSpMkLst>
            <pc:docMk/>
            <pc:sldMk cId="1739596441" sldId="361"/>
            <ac:cxnSpMk id="12" creationId="{D3191AD0-AB3A-4868-9A9C-E474C10D2DE8}"/>
          </ac:cxnSpMkLst>
        </pc:cxnChg>
        <pc:cxnChg chg="add mod">
          <ac:chgData name="Huijing" userId="04b36fd3-e72c-4bae-8be9-ff7635ffcece" providerId="ADAL" clId="{79700E6A-C773-4D11-8CC2-5BCDFFEF707B}" dt="2021-08-03T17:15:23.358" v="1482" actId="1076"/>
          <ac:cxnSpMkLst>
            <pc:docMk/>
            <pc:sldMk cId="1739596441" sldId="361"/>
            <ac:cxnSpMk id="13" creationId="{64B16AC7-F89B-45D7-8B4E-3ECBD3C2EE6E}"/>
          </ac:cxnSpMkLst>
        </pc:cxnChg>
        <pc:cxnChg chg="add mod">
          <ac:chgData name="Huijing" userId="04b36fd3-e72c-4bae-8be9-ff7635ffcece" providerId="ADAL" clId="{79700E6A-C773-4D11-8CC2-5BCDFFEF707B}" dt="2021-08-03T17:15:23.358" v="1482" actId="1076"/>
          <ac:cxnSpMkLst>
            <pc:docMk/>
            <pc:sldMk cId="1739596441" sldId="361"/>
            <ac:cxnSpMk id="14" creationId="{B8ED751C-735B-48B3-972F-3D49AD485D8F}"/>
          </ac:cxnSpMkLst>
        </pc:cxnChg>
        <pc:cxnChg chg="add mod">
          <ac:chgData name="Huijing" userId="04b36fd3-e72c-4bae-8be9-ff7635ffcece" providerId="ADAL" clId="{79700E6A-C773-4D11-8CC2-5BCDFFEF707B}" dt="2021-08-03T17:15:23.358" v="1482" actId="1076"/>
          <ac:cxnSpMkLst>
            <pc:docMk/>
            <pc:sldMk cId="1739596441" sldId="361"/>
            <ac:cxnSpMk id="15" creationId="{D211A290-F290-431E-ACA4-D4D866596D32}"/>
          </ac:cxnSpMkLst>
        </pc:cxnChg>
        <pc:cxnChg chg="add mod">
          <ac:chgData name="Huijing" userId="04b36fd3-e72c-4bae-8be9-ff7635ffcece" providerId="ADAL" clId="{79700E6A-C773-4D11-8CC2-5BCDFFEF707B}" dt="2021-08-03T17:15:23.358" v="1482" actId="1076"/>
          <ac:cxnSpMkLst>
            <pc:docMk/>
            <pc:sldMk cId="1739596441" sldId="361"/>
            <ac:cxnSpMk id="18" creationId="{D0CFEC95-5366-473E-A7EE-DB595EE4521A}"/>
          </ac:cxnSpMkLst>
        </pc:cxnChg>
        <pc:cxnChg chg="add mod">
          <ac:chgData name="Huijing" userId="04b36fd3-e72c-4bae-8be9-ff7635ffcece" providerId="ADAL" clId="{79700E6A-C773-4D11-8CC2-5BCDFFEF707B}" dt="2021-08-03T17:15:23.358" v="1482" actId="1076"/>
          <ac:cxnSpMkLst>
            <pc:docMk/>
            <pc:sldMk cId="1739596441" sldId="361"/>
            <ac:cxnSpMk id="19" creationId="{F7443A8F-315E-419E-969B-E74F238F62C3}"/>
          </ac:cxnSpMkLst>
        </pc:cxnChg>
        <pc:cxnChg chg="add mod">
          <ac:chgData name="Huijing" userId="04b36fd3-e72c-4bae-8be9-ff7635ffcece" providerId="ADAL" clId="{79700E6A-C773-4D11-8CC2-5BCDFFEF707B}" dt="2021-08-03T17:15:23.358" v="1482" actId="1076"/>
          <ac:cxnSpMkLst>
            <pc:docMk/>
            <pc:sldMk cId="1739596441" sldId="361"/>
            <ac:cxnSpMk id="20" creationId="{19BFF103-6EB4-4D48-BED8-78B3C9811133}"/>
          </ac:cxnSpMkLst>
        </pc:cxnChg>
        <pc:cxnChg chg="add mod">
          <ac:chgData name="Huijing" userId="04b36fd3-e72c-4bae-8be9-ff7635ffcece" providerId="ADAL" clId="{79700E6A-C773-4D11-8CC2-5BCDFFEF707B}" dt="2021-08-03T17:15:23.358" v="1482" actId="1076"/>
          <ac:cxnSpMkLst>
            <pc:docMk/>
            <pc:sldMk cId="1739596441" sldId="361"/>
            <ac:cxnSpMk id="22" creationId="{D9B72249-09D5-4040-82CD-B67045852DCC}"/>
          </ac:cxnSpMkLst>
        </pc:cxnChg>
        <pc:cxnChg chg="add mod">
          <ac:chgData name="Huijing" userId="04b36fd3-e72c-4bae-8be9-ff7635ffcece" providerId="ADAL" clId="{79700E6A-C773-4D11-8CC2-5BCDFFEF707B}" dt="2021-08-03T17:15:23.358" v="1482" actId="1076"/>
          <ac:cxnSpMkLst>
            <pc:docMk/>
            <pc:sldMk cId="1739596441" sldId="361"/>
            <ac:cxnSpMk id="24" creationId="{4C1A1DC3-24A8-4DCF-92F6-B546F1B37463}"/>
          </ac:cxnSpMkLst>
        </pc:cxnChg>
        <pc:cxnChg chg="add mod">
          <ac:chgData name="Huijing" userId="04b36fd3-e72c-4bae-8be9-ff7635ffcece" providerId="ADAL" clId="{79700E6A-C773-4D11-8CC2-5BCDFFEF707B}" dt="2021-08-03T17:15:23.358" v="1482" actId="1076"/>
          <ac:cxnSpMkLst>
            <pc:docMk/>
            <pc:sldMk cId="1739596441" sldId="361"/>
            <ac:cxnSpMk id="26" creationId="{EB9EA943-CB28-47FE-9CEF-2A19C82D32DA}"/>
          </ac:cxnSpMkLst>
        </pc:cxnChg>
      </pc:sldChg>
      <pc:sldChg chg="addSp delSp modSp add mod setBg">
        <pc:chgData name="Huijing" userId="04b36fd3-e72c-4bae-8be9-ff7635ffcece" providerId="ADAL" clId="{79700E6A-C773-4D11-8CC2-5BCDFFEF707B}" dt="2021-08-03T22:11:10.214" v="1753" actId="478"/>
        <pc:sldMkLst>
          <pc:docMk/>
          <pc:sldMk cId="1615108930" sldId="362"/>
        </pc:sldMkLst>
        <pc:spChg chg="add mod">
          <ac:chgData name="Huijing" userId="04b36fd3-e72c-4bae-8be9-ff7635ffcece" providerId="ADAL" clId="{79700E6A-C773-4D11-8CC2-5BCDFFEF707B}" dt="2021-08-03T17:15:58.428" v="1490" actId="1076"/>
          <ac:spMkLst>
            <pc:docMk/>
            <pc:sldMk cId="1615108930" sldId="362"/>
            <ac:spMk id="3" creationId="{4A597E35-AAA1-422B-9FBB-D002052F23FC}"/>
          </ac:spMkLst>
        </pc:spChg>
        <pc:spChg chg="add del">
          <ac:chgData name="Huijing" userId="04b36fd3-e72c-4bae-8be9-ff7635ffcece" providerId="ADAL" clId="{79700E6A-C773-4D11-8CC2-5BCDFFEF707B}" dt="2021-08-03T17:15:43.557" v="1485" actId="26606"/>
          <ac:spMkLst>
            <pc:docMk/>
            <pc:sldMk cId="1615108930" sldId="362"/>
            <ac:spMk id="8" creationId="{1A95671B-3CC6-4792-9114-B74FAEA224E6}"/>
          </ac:spMkLst>
        </pc:spChg>
        <pc:graphicFrameChg chg="add del mod ord">
          <ac:chgData name="Huijing" userId="04b36fd3-e72c-4bae-8be9-ff7635ffcece" providerId="ADAL" clId="{79700E6A-C773-4D11-8CC2-5BCDFFEF707B}" dt="2021-08-03T22:11:10.214" v="1753" actId="478"/>
          <ac:graphicFrameMkLst>
            <pc:docMk/>
            <pc:sldMk cId="1615108930" sldId="362"/>
            <ac:graphicFrameMk id="2" creationId="{6B97410D-FD24-422A-A1E6-0D336639E712}"/>
          </ac:graphicFrameMkLst>
        </pc:graphicFrameChg>
        <pc:graphicFrameChg chg="add mod">
          <ac:chgData name="Huijing" userId="04b36fd3-e72c-4bae-8be9-ff7635ffcece" providerId="ADAL" clId="{79700E6A-C773-4D11-8CC2-5BCDFFEF707B}" dt="2021-08-03T22:11:09.747" v="1752"/>
          <ac:graphicFrameMkLst>
            <pc:docMk/>
            <pc:sldMk cId="1615108930" sldId="362"/>
            <ac:graphicFrameMk id="5" creationId="{C31363BC-2B11-4718-BE3F-02CE7448BF5E}"/>
          </ac:graphicFrameMkLst>
        </pc:graphicFrameChg>
      </pc:sldChg>
      <pc:sldChg chg="addSp modSp add">
        <pc:chgData name="Huijing" userId="04b36fd3-e72c-4bae-8be9-ff7635ffcece" providerId="ADAL" clId="{79700E6A-C773-4D11-8CC2-5BCDFFEF707B}" dt="2021-08-03T17:16:33.542" v="1491"/>
        <pc:sldMkLst>
          <pc:docMk/>
          <pc:sldMk cId="3163383807" sldId="363"/>
        </pc:sldMkLst>
        <pc:spChg chg="add mod">
          <ac:chgData name="Huijing" userId="04b36fd3-e72c-4bae-8be9-ff7635ffcece" providerId="ADAL" clId="{79700E6A-C773-4D11-8CC2-5BCDFFEF707B}" dt="2021-08-03T17:16:33.542" v="1491"/>
          <ac:spMkLst>
            <pc:docMk/>
            <pc:sldMk cId="3163383807" sldId="363"/>
            <ac:spMk id="3" creationId="{4526F313-E70C-4BC4-AE37-F818B499E1C6}"/>
          </ac:spMkLst>
        </pc:spChg>
        <pc:spChg chg="add mod">
          <ac:chgData name="Huijing" userId="04b36fd3-e72c-4bae-8be9-ff7635ffcece" providerId="ADAL" clId="{79700E6A-C773-4D11-8CC2-5BCDFFEF707B}" dt="2021-08-03T17:16:33.542" v="1491"/>
          <ac:spMkLst>
            <pc:docMk/>
            <pc:sldMk cId="3163383807" sldId="363"/>
            <ac:spMk id="4" creationId="{0AE5AF76-85CF-4E8E-B8B2-77AAF6809AAA}"/>
          </ac:spMkLst>
        </pc:spChg>
        <pc:spChg chg="add mod">
          <ac:chgData name="Huijing" userId="04b36fd3-e72c-4bae-8be9-ff7635ffcece" providerId="ADAL" clId="{79700E6A-C773-4D11-8CC2-5BCDFFEF707B}" dt="2021-08-03T17:16:33.542" v="1491"/>
          <ac:spMkLst>
            <pc:docMk/>
            <pc:sldMk cId="3163383807" sldId="363"/>
            <ac:spMk id="6" creationId="{9D90201B-F0C6-4CBC-A17F-A21DFA630719}"/>
          </ac:spMkLst>
        </pc:spChg>
        <pc:picChg chg="add mod">
          <ac:chgData name="Huijing" userId="04b36fd3-e72c-4bae-8be9-ff7635ffcece" providerId="ADAL" clId="{79700E6A-C773-4D11-8CC2-5BCDFFEF707B}" dt="2021-08-03T17:16:33.542" v="1491"/>
          <ac:picMkLst>
            <pc:docMk/>
            <pc:sldMk cId="3163383807" sldId="363"/>
            <ac:picMk id="2" creationId="{06A92817-1239-4228-951B-D6AEA8B98C9C}"/>
          </ac:picMkLst>
        </pc:picChg>
        <pc:picChg chg="add mod">
          <ac:chgData name="Huijing" userId="04b36fd3-e72c-4bae-8be9-ff7635ffcece" providerId="ADAL" clId="{79700E6A-C773-4D11-8CC2-5BCDFFEF707B}" dt="2021-08-03T17:16:33.542" v="1491"/>
          <ac:picMkLst>
            <pc:docMk/>
            <pc:sldMk cId="3163383807" sldId="363"/>
            <ac:picMk id="5" creationId="{A52B5B6B-0F84-4569-8A03-D8BCA0D70C5F}"/>
          </ac:picMkLst>
        </pc:picChg>
      </pc:sldChg>
      <pc:sldChg chg="addSp delSp modSp add mod">
        <pc:chgData name="Huijing" userId="04b36fd3-e72c-4bae-8be9-ff7635ffcece" providerId="ADAL" clId="{79700E6A-C773-4D11-8CC2-5BCDFFEF707B}" dt="2021-08-03T17:17:08.972" v="1500" actId="1076"/>
        <pc:sldMkLst>
          <pc:docMk/>
          <pc:sldMk cId="3282104764" sldId="364"/>
        </pc:sldMkLst>
        <pc:graphicFrameChg chg="add del mod">
          <ac:chgData name="Huijing" userId="04b36fd3-e72c-4bae-8be9-ff7635ffcece" providerId="ADAL" clId="{79700E6A-C773-4D11-8CC2-5BCDFFEF707B}" dt="2021-08-03T17:17:02.571" v="1498"/>
          <ac:graphicFrameMkLst>
            <pc:docMk/>
            <pc:sldMk cId="3282104764" sldId="364"/>
            <ac:graphicFrameMk id="2" creationId="{B3CEEC79-5322-40F7-94A1-E69D47AC8DFE}"/>
          </ac:graphicFrameMkLst>
        </pc:graphicFrameChg>
        <pc:graphicFrameChg chg="add mod">
          <ac:chgData name="Huijing" userId="04b36fd3-e72c-4bae-8be9-ff7635ffcece" providerId="ADAL" clId="{79700E6A-C773-4D11-8CC2-5BCDFFEF707B}" dt="2021-08-03T17:17:01.962" v="1497" actId="571"/>
          <ac:graphicFrameMkLst>
            <pc:docMk/>
            <pc:sldMk cId="3282104764" sldId="364"/>
            <ac:graphicFrameMk id="3" creationId="{896FD9B5-8674-43B9-A1AB-F798E86146CD}"/>
          </ac:graphicFrameMkLst>
        </pc:graphicFrameChg>
        <pc:graphicFrameChg chg="add mod">
          <ac:chgData name="Huijing" userId="04b36fd3-e72c-4bae-8be9-ff7635ffcece" providerId="ADAL" clId="{79700E6A-C773-4D11-8CC2-5BCDFFEF707B}" dt="2021-08-03T17:17:08.972" v="1500" actId="1076"/>
          <ac:graphicFrameMkLst>
            <pc:docMk/>
            <pc:sldMk cId="3282104764" sldId="364"/>
            <ac:graphicFrameMk id="4" creationId="{93F4132F-F183-4F21-B550-301DBF0159C0}"/>
          </ac:graphicFrameMkLst>
        </pc:graphicFrameChg>
      </pc:sldChg>
      <pc:sldChg chg="addSp modSp add del mod">
        <pc:chgData name="Huijing" userId="04b36fd3-e72c-4bae-8be9-ff7635ffcece" providerId="ADAL" clId="{79700E6A-C773-4D11-8CC2-5BCDFFEF707B}" dt="2021-08-03T22:08:18.719" v="1745" actId="47"/>
        <pc:sldMkLst>
          <pc:docMk/>
          <pc:sldMk cId="4141702695" sldId="365"/>
        </pc:sldMkLst>
        <pc:graphicFrameChg chg="add mod">
          <ac:chgData name="Huijing" userId="04b36fd3-e72c-4bae-8be9-ff7635ffcece" providerId="ADAL" clId="{79700E6A-C773-4D11-8CC2-5BCDFFEF707B}" dt="2021-08-03T21:30:23.857" v="1717" actId="14100"/>
          <ac:graphicFrameMkLst>
            <pc:docMk/>
            <pc:sldMk cId="4141702695" sldId="365"/>
            <ac:graphicFrameMk id="2" creationId="{986FEA8E-6F7A-4E1C-984D-83D11FC75D6C}"/>
          </ac:graphicFrameMkLst>
        </pc:graphicFrameChg>
      </pc:sldChg>
      <pc:sldChg chg="addSp modSp add">
        <pc:chgData name="Huijing" userId="04b36fd3-e72c-4bae-8be9-ff7635ffcece" providerId="ADAL" clId="{79700E6A-C773-4D11-8CC2-5BCDFFEF707B}" dt="2021-08-03T17:18:56.838" v="1505"/>
        <pc:sldMkLst>
          <pc:docMk/>
          <pc:sldMk cId="2792647646" sldId="366"/>
        </pc:sldMkLst>
        <pc:spChg chg="add mod">
          <ac:chgData name="Huijing" userId="04b36fd3-e72c-4bae-8be9-ff7635ffcece" providerId="ADAL" clId="{79700E6A-C773-4D11-8CC2-5BCDFFEF707B}" dt="2021-08-03T17:18:56.838" v="1505"/>
          <ac:spMkLst>
            <pc:docMk/>
            <pc:sldMk cId="2792647646" sldId="366"/>
            <ac:spMk id="2" creationId="{A3A08F61-24E2-44B5-A29B-A8425FCEC03A}"/>
          </ac:spMkLst>
        </pc:spChg>
        <pc:spChg chg="add mod">
          <ac:chgData name="Huijing" userId="04b36fd3-e72c-4bae-8be9-ff7635ffcece" providerId="ADAL" clId="{79700E6A-C773-4D11-8CC2-5BCDFFEF707B}" dt="2021-08-03T17:18:56.838" v="1505"/>
          <ac:spMkLst>
            <pc:docMk/>
            <pc:sldMk cId="2792647646" sldId="366"/>
            <ac:spMk id="3" creationId="{87F19F3F-98E1-4BC2-8A8F-7F2D324D4AA9}"/>
          </ac:spMkLst>
        </pc:spChg>
      </pc:sldChg>
      <pc:sldChg chg="addSp modSp add mod">
        <pc:chgData name="Huijing" userId="04b36fd3-e72c-4bae-8be9-ff7635ffcece" providerId="ADAL" clId="{79700E6A-C773-4D11-8CC2-5BCDFFEF707B}" dt="2021-08-03T17:19:40.665" v="1511" actId="27918"/>
        <pc:sldMkLst>
          <pc:docMk/>
          <pc:sldMk cId="3855508327" sldId="367"/>
        </pc:sldMkLst>
        <pc:graphicFrameChg chg="add mod">
          <ac:chgData name="Huijing" userId="04b36fd3-e72c-4bae-8be9-ff7635ffcece" providerId="ADAL" clId="{79700E6A-C773-4D11-8CC2-5BCDFFEF707B}" dt="2021-08-03T17:19:36.091" v="1510" actId="1076"/>
          <ac:graphicFrameMkLst>
            <pc:docMk/>
            <pc:sldMk cId="3855508327" sldId="367"/>
            <ac:graphicFrameMk id="2" creationId="{88F7F365-6E0D-4759-AA4E-A4C5A9D518CE}"/>
          </ac:graphicFrameMkLst>
        </pc:graphicFrameChg>
      </pc:sldChg>
      <pc:sldChg chg="add del">
        <pc:chgData name="Huijing" userId="04b36fd3-e72c-4bae-8be9-ff7635ffcece" providerId="ADAL" clId="{79700E6A-C773-4D11-8CC2-5BCDFFEF707B}" dt="2021-08-03T22:11:49.770" v="1754" actId="47"/>
        <pc:sldMkLst>
          <pc:docMk/>
          <pc:sldMk cId="1394448045" sldId="368"/>
        </pc:sldMkLst>
      </pc:sldChg>
      <pc:sldChg chg="add del">
        <pc:chgData name="Huijing" userId="04b36fd3-e72c-4bae-8be9-ff7635ffcece" providerId="ADAL" clId="{79700E6A-C773-4D11-8CC2-5BCDFFEF707B}" dt="2021-08-03T22:08:20.318" v="1746" actId="47"/>
        <pc:sldMkLst>
          <pc:docMk/>
          <pc:sldMk cId="3303846873" sldId="369"/>
        </pc:sldMkLst>
      </pc:sldChg>
      <pc:sldChg chg="new del">
        <pc:chgData name="Huijing" userId="04b36fd3-e72c-4bae-8be9-ff7635ffcece" providerId="ADAL" clId="{79700E6A-C773-4D11-8CC2-5BCDFFEF707B}" dt="2021-08-03T21:30:47.559" v="1719" actId="47"/>
        <pc:sldMkLst>
          <pc:docMk/>
          <pc:sldMk cId="2003007844" sldId="370"/>
        </pc:sldMkLst>
      </pc:sldChg>
      <pc:sldChg chg="addSp modSp new del mod ord setBg">
        <pc:chgData name="Huijing" userId="04b36fd3-e72c-4bae-8be9-ff7635ffcece" providerId="ADAL" clId="{79700E6A-C773-4D11-8CC2-5BCDFFEF707B}" dt="2021-08-03T22:11:52.654" v="1755" actId="47"/>
        <pc:sldMkLst>
          <pc:docMk/>
          <pc:sldMk cId="2276180077" sldId="370"/>
        </pc:sldMkLst>
        <pc:graphicFrameChg chg="add mod">
          <ac:chgData name="Huijing" userId="04b36fd3-e72c-4bae-8be9-ff7635ffcece" providerId="ADAL" clId="{79700E6A-C773-4D11-8CC2-5BCDFFEF707B}" dt="2021-08-03T21:31:10.887" v="1731"/>
          <ac:graphicFrameMkLst>
            <pc:docMk/>
            <pc:sldMk cId="2276180077" sldId="370"/>
            <ac:graphicFrameMk id="2" creationId="{6C2B577A-20B7-4925-82F7-003AA8E53126}"/>
          </ac:graphicFrameMkLst>
        </pc:graphicFrameChg>
        <pc:graphicFrameChg chg="add mod">
          <ac:chgData name="Huijing" userId="04b36fd3-e72c-4bae-8be9-ff7635ffcece" providerId="ADAL" clId="{79700E6A-C773-4D11-8CC2-5BCDFFEF707B}" dt="2021-08-03T21:31:10.380" v="1730"/>
          <ac:graphicFrameMkLst>
            <pc:docMk/>
            <pc:sldMk cId="2276180077" sldId="370"/>
            <ac:graphicFrameMk id="3" creationId="{6C2B577A-20B7-4925-82F7-003AA8E53126}"/>
          </ac:graphicFrameMkLst>
        </pc:graphicFrameChg>
        <pc:graphicFrameChg chg="add mod">
          <ac:chgData name="Huijing" userId="04b36fd3-e72c-4bae-8be9-ff7635ffcece" providerId="ADAL" clId="{79700E6A-C773-4D11-8CC2-5BCDFFEF707B}" dt="2021-08-03T21:32:04.509" v="1737" actId="208"/>
          <ac:graphicFrameMkLst>
            <pc:docMk/>
            <pc:sldMk cId="2276180077" sldId="370"/>
            <ac:graphicFrameMk id="4" creationId="{6C2B577A-20B7-4925-82F7-003AA8E53126}"/>
          </ac:graphicFrameMkLst>
        </pc:graphicFrameChg>
      </pc:sldChg>
      <pc:sldChg chg="addSp delSp modSp new mod">
        <pc:chgData name="Huijing" userId="04b36fd3-e72c-4bae-8be9-ff7635ffcece" providerId="ADAL" clId="{79700E6A-C773-4D11-8CC2-5BCDFFEF707B}" dt="2021-08-04T00:15:09.284" v="2182" actId="27918"/>
        <pc:sldMkLst>
          <pc:docMk/>
          <pc:sldMk cId="1400319064" sldId="371"/>
        </pc:sldMkLst>
        <pc:graphicFrameChg chg="add del mod">
          <ac:chgData name="Huijing" userId="04b36fd3-e72c-4bae-8be9-ff7635ffcece" providerId="ADAL" clId="{79700E6A-C773-4D11-8CC2-5BCDFFEF707B}" dt="2021-08-03T22:14:35.050" v="1759" actId="478"/>
          <ac:graphicFrameMkLst>
            <pc:docMk/>
            <pc:sldMk cId="1400319064" sldId="371"/>
            <ac:graphicFrameMk id="2" creationId="{ECA89999-B7CD-4FEC-A451-27BC2B923ABB}"/>
          </ac:graphicFrameMkLst>
        </pc:graphicFrameChg>
        <pc:graphicFrameChg chg="add mod">
          <ac:chgData name="Huijing" userId="04b36fd3-e72c-4bae-8be9-ff7635ffcece" providerId="ADAL" clId="{79700E6A-C773-4D11-8CC2-5BCDFFEF707B}" dt="2021-08-03T22:14:48.866" v="1764" actId="1076"/>
          <ac:graphicFrameMkLst>
            <pc:docMk/>
            <pc:sldMk cId="1400319064" sldId="371"/>
            <ac:graphicFrameMk id="3" creationId="{ECA89999-B7CD-4FEC-A451-27BC2B923ABB}"/>
          </ac:graphicFrameMkLst>
        </pc:graphicFrameChg>
      </pc:sldChg>
      <pc:sldChg chg="add mod">
        <pc:chgData name="Huijing" userId="04b36fd3-e72c-4bae-8be9-ff7635ffcece" providerId="ADAL" clId="{79700E6A-C773-4D11-8CC2-5BCDFFEF707B}" dt="2021-08-03T22:16:52.474" v="1770" actId="27918"/>
        <pc:sldMkLst>
          <pc:docMk/>
          <pc:sldMk cId="269156772" sldId="372"/>
        </pc:sldMkLst>
      </pc:sldChg>
      <pc:sldChg chg="add del">
        <pc:chgData name="Huijing" userId="04b36fd3-e72c-4bae-8be9-ff7635ffcece" providerId="ADAL" clId="{79700E6A-C773-4D11-8CC2-5BCDFFEF707B}" dt="2021-08-03T22:14:54.657" v="1766" actId="47"/>
        <pc:sldMkLst>
          <pc:docMk/>
          <pc:sldMk cId="1151420718" sldId="372"/>
        </pc:sldMkLst>
      </pc:sldChg>
      <pc:sldChg chg="add del mod">
        <pc:chgData name="Huijing" userId="04b36fd3-e72c-4bae-8be9-ff7635ffcece" providerId="ADAL" clId="{79700E6A-C773-4D11-8CC2-5BCDFFEF707B}" dt="2021-08-03T22:17:05.198" v="1772" actId="47"/>
        <pc:sldMkLst>
          <pc:docMk/>
          <pc:sldMk cId="539201885" sldId="373"/>
        </pc:sldMkLst>
      </pc:sldChg>
      <pc:sldChg chg="add del">
        <pc:chgData name="Huijing" userId="04b36fd3-e72c-4bae-8be9-ff7635ffcece" providerId="ADAL" clId="{79700E6A-C773-4D11-8CC2-5BCDFFEF707B}" dt="2021-08-03T22:14:53.014" v="1765" actId="47"/>
        <pc:sldMkLst>
          <pc:docMk/>
          <pc:sldMk cId="1060221404" sldId="373"/>
        </pc:sldMkLst>
      </pc:sldChg>
      <pc:sldChg chg="modSp add mod">
        <pc:chgData name="Huijing" userId="04b36fd3-e72c-4bae-8be9-ff7635ffcece" providerId="ADAL" clId="{79700E6A-C773-4D11-8CC2-5BCDFFEF707B}" dt="2021-08-04T07:36:07.490" v="2189" actId="27918"/>
        <pc:sldMkLst>
          <pc:docMk/>
          <pc:sldMk cId="2460074309" sldId="373"/>
        </pc:sldMkLst>
        <pc:graphicFrameChg chg="mod">
          <ac:chgData name="Huijing" userId="04b36fd3-e72c-4bae-8be9-ff7635ffcece" providerId="ADAL" clId="{79700E6A-C773-4D11-8CC2-5BCDFFEF707B}" dt="2021-08-04T07:35:52.497" v="2188" actId="14100"/>
          <ac:graphicFrameMkLst>
            <pc:docMk/>
            <pc:sldMk cId="2460074309" sldId="373"/>
            <ac:graphicFrameMk id="3" creationId="{ECA89999-B7CD-4FEC-A451-27BC2B923ABB}"/>
          </ac:graphicFrameMkLst>
        </pc:graphicFrameChg>
      </pc:sldChg>
      <pc:sldChg chg="addSp delSp modSp new mod">
        <pc:chgData name="Huijing" userId="04b36fd3-e72c-4bae-8be9-ff7635ffcece" providerId="ADAL" clId="{79700E6A-C773-4D11-8CC2-5BCDFFEF707B}" dt="2021-08-04T09:45:28.849" v="2194" actId="20577"/>
        <pc:sldMkLst>
          <pc:docMk/>
          <pc:sldMk cId="50921567" sldId="374"/>
        </pc:sldMkLst>
        <pc:spChg chg="add mod">
          <ac:chgData name="Huijing" userId="04b36fd3-e72c-4bae-8be9-ff7635ffcece" providerId="ADAL" clId="{79700E6A-C773-4D11-8CC2-5BCDFFEF707B}" dt="2021-08-04T09:45:28.849" v="2194" actId="20577"/>
          <ac:spMkLst>
            <pc:docMk/>
            <pc:sldMk cId="50921567" sldId="374"/>
            <ac:spMk id="2" creationId="{524DC9AA-8AB3-436F-BB91-598EFB76B721}"/>
          </ac:spMkLst>
        </pc:spChg>
        <pc:spChg chg="add del mod">
          <ac:chgData name="Huijing" userId="04b36fd3-e72c-4bae-8be9-ff7635ffcece" providerId="ADAL" clId="{79700E6A-C773-4D11-8CC2-5BCDFFEF707B}" dt="2021-08-03T22:41:08.300" v="1870"/>
          <ac:spMkLst>
            <pc:docMk/>
            <pc:sldMk cId="50921567" sldId="374"/>
            <ac:spMk id="3" creationId="{5E2C26BE-ACCA-4043-BB58-15FA8ED3771C}"/>
          </ac:spMkLst>
        </pc:spChg>
      </pc:sldChg>
      <pc:sldChg chg="modSp add mod">
        <pc:chgData name="Huijing" userId="04b36fd3-e72c-4bae-8be9-ff7635ffcece" providerId="ADAL" clId="{79700E6A-C773-4D11-8CC2-5BCDFFEF707B}" dt="2021-08-03T22:43:26.199" v="1903" actId="20577"/>
        <pc:sldMkLst>
          <pc:docMk/>
          <pc:sldMk cId="160931072" sldId="375"/>
        </pc:sldMkLst>
        <pc:spChg chg="mod">
          <ac:chgData name="Huijing" userId="04b36fd3-e72c-4bae-8be9-ff7635ffcece" providerId="ADAL" clId="{79700E6A-C773-4D11-8CC2-5BCDFFEF707B}" dt="2021-08-03T22:43:26.199" v="1903" actId="20577"/>
          <ac:spMkLst>
            <pc:docMk/>
            <pc:sldMk cId="160931072" sldId="375"/>
            <ac:spMk id="4" creationId="{D03BEC32-BEB2-42CD-A16A-F9D29459360C}"/>
          </ac:spMkLst>
        </pc:spChg>
      </pc:sldChg>
      <pc:sldChg chg="modSp add del mod">
        <pc:chgData name="Huijing" userId="04b36fd3-e72c-4bae-8be9-ff7635ffcece" providerId="ADAL" clId="{79700E6A-C773-4D11-8CC2-5BCDFFEF707B}" dt="2021-08-03T22:44:50.309" v="1906" actId="47"/>
        <pc:sldMkLst>
          <pc:docMk/>
          <pc:sldMk cId="3059327463" sldId="376"/>
        </pc:sldMkLst>
        <pc:spChg chg="mod">
          <ac:chgData name="Huijing" userId="04b36fd3-e72c-4bae-8be9-ff7635ffcece" providerId="ADAL" clId="{79700E6A-C773-4D11-8CC2-5BCDFFEF707B}" dt="2021-08-03T22:43:19.621" v="1902" actId="20577"/>
          <ac:spMkLst>
            <pc:docMk/>
            <pc:sldMk cId="3059327463" sldId="376"/>
            <ac:spMk id="4" creationId="{D03BEC32-BEB2-42CD-A16A-F9D29459360C}"/>
          </ac:spMkLst>
        </pc:spChg>
      </pc:sldChg>
      <pc:sldChg chg="modSp add mod">
        <pc:chgData name="Huijing" userId="04b36fd3-e72c-4bae-8be9-ff7635ffcece" providerId="ADAL" clId="{79700E6A-C773-4D11-8CC2-5BCDFFEF707B}" dt="2021-08-03T22:43:31.657" v="1905" actId="20577"/>
        <pc:sldMkLst>
          <pc:docMk/>
          <pc:sldMk cId="997278050" sldId="377"/>
        </pc:sldMkLst>
        <pc:spChg chg="mod">
          <ac:chgData name="Huijing" userId="04b36fd3-e72c-4bae-8be9-ff7635ffcece" providerId="ADAL" clId="{79700E6A-C773-4D11-8CC2-5BCDFFEF707B}" dt="2021-08-03T22:43:31.657" v="1905" actId="20577"/>
          <ac:spMkLst>
            <pc:docMk/>
            <pc:sldMk cId="997278050" sldId="377"/>
            <ac:spMk id="4" creationId="{D03BEC32-BEB2-42CD-A16A-F9D29459360C}"/>
          </ac:spMkLst>
        </pc:spChg>
      </pc:sldChg>
      <pc:sldChg chg="add del">
        <pc:chgData name="Huijing" userId="04b36fd3-e72c-4bae-8be9-ff7635ffcece" providerId="ADAL" clId="{79700E6A-C773-4D11-8CC2-5BCDFFEF707B}" dt="2021-08-03T22:44:58.601" v="1907" actId="47"/>
        <pc:sldMkLst>
          <pc:docMk/>
          <pc:sldMk cId="1394761536" sldId="378"/>
        </pc:sldMkLst>
      </pc:sldChg>
      <pc:sldChg chg="modSp add mod modClrScheme chgLayout">
        <pc:chgData name="Huijing" userId="04b36fd3-e72c-4bae-8be9-ff7635ffcece" providerId="ADAL" clId="{79700E6A-C773-4D11-8CC2-5BCDFFEF707B}" dt="2021-08-03T23:19:29.617" v="1943" actId="113"/>
        <pc:sldMkLst>
          <pc:docMk/>
          <pc:sldMk cId="2835849201" sldId="378"/>
        </pc:sldMkLst>
        <pc:spChg chg="mod">
          <ac:chgData name="Huijing" userId="04b36fd3-e72c-4bae-8be9-ff7635ffcece" providerId="ADAL" clId="{79700E6A-C773-4D11-8CC2-5BCDFFEF707B}" dt="2021-08-03T23:19:29.617" v="1943" actId="113"/>
          <ac:spMkLst>
            <pc:docMk/>
            <pc:sldMk cId="2835849201" sldId="378"/>
            <ac:spMk id="2" creationId="{745A8179-9ECB-4B8C-8922-6A5DE23763F6}"/>
          </ac:spMkLst>
        </pc:spChg>
      </pc:sldChg>
      <pc:sldChg chg="new del">
        <pc:chgData name="Huijing" userId="04b36fd3-e72c-4bae-8be9-ff7635ffcece" providerId="ADAL" clId="{79700E6A-C773-4D11-8CC2-5BCDFFEF707B}" dt="2021-08-03T22:47:16.186" v="1911" actId="47"/>
        <pc:sldMkLst>
          <pc:docMk/>
          <pc:sldMk cId="2584506363" sldId="379"/>
        </pc:sldMkLst>
      </pc:sldChg>
      <pc:sldChg chg="addSp modSp new mod">
        <pc:chgData name="Huijing" userId="04b36fd3-e72c-4bae-8be9-ff7635ffcece" providerId="ADAL" clId="{79700E6A-C773-4D11-8CC2-5BCDFFEF707B}" dt="2021-08-03T22:56:01.491" v="1916" actId="1076"/>
        <pc:sldMkLst>
          <pc:docMk/>
          <pc:sldMk cId="2636065613" sldId="379"/>
        </pc:sldMkLst>
        <pc:picChg chg="add mod">
          <ac:chgData name="Huijing" userId="04b36fd3-e72c-4bae-8be9-ff7635ffcece" providerId="ADAL" clId="{79700E6A-C773-4D11-8CC2-5BCDFFEF707B}" dt="2021-08-03T22:56:01.491" v="1916" actId="1076"/>
          <ac:picMkLst>
            <pc:docMk/>
            <pc:sldMk cId="2636065613" sldId="379"/>
            <ac:picMk id="2" creationId="{CC20D07E-4C20-4971-A8A3-92D9C860CD8A}"/>
          </ac:picMkLst>
        </pc:picChg>
      </pc:sldChg>
      <pc:sldChg chg="add del">
        <pc:chgData name="Huijing" userId="04b36fd3-e72c-4bae-8be9-ff7635ffcece" providerId="ADAL" clId="{79700E6A-C773-4D11-8CC2-5BCDFFEF707B}" dt="2021-08-03T22:45:07.236" v="1908" actId="47"/>
        <pc:sldMkLst>
          <pc:docMk/>
          <pc:sldMk cId="3043669679" sldId="379"/>
        </pc:sldMkLst>
      </pc:sldChg>
      <pc:sldChg chg="new del">
        <pc:chgData name="Huijing" userId="04b36fd3-e72c-4bae-8be9-ff7635ffcece" providerId="ADAL" clId="{79700E6A-C773-4D11-8CC2-5BCDFFEF707B}" dt="2021-08-03T23:15:52.356" v="1919" actId="47"/>
        <pc:sldMkLst>
          <pc:docMk/>
          <pc:sldMk cId="1042697783" sldId="380"/>
        </pc:sldMkLst>
      </pc:sldChg>
      <pc:sldChg chg="addSp modSp new mod">
        <pc:chgData name="Huijing" userId="04b36fd3-e72c-4bae-8be9-ff7635ffcece" providerId="ADAL" clId="{79700E6A-C773-4D11-8CC2-5BCDFFEF707B}" dt="2021-08-03T23:18:01.970" v="1942" actId="1076"/>
        <pc:sldMkLst>
          <pc:docMk/>
          <pc:sldMk cId="3455204611" sldId="380"/>
        </pc:sldMkLst>
        <pc:spChg chg="add mod">
          <ac:chgData name="Huijing" userId="04b36fd3-e72c-4bae-8be9-ff7635ffcece" providerId="ADAL" clId="{79700E6A-C773-4D11-8CC2-5BCDFFEF707B}" dt="2021-08-03T23:18:01.970" v="1942" actId="1076"/>
          <ac:spMkLst>
            <pc:docMk/>
            <pc:sldMk cId="3455204611" sldId="380"/>
            <ac:spMk id="2" creationId="{8EC1F8A5-A70C-48C0-BAEF-BEC1EC1D2C4F}"/>
          </ac:spMkLst>
        </pc:spChg>
        <pc:picChg chg="add mod">
          <ac:chgData name="Huijing" userId="04b36fd3-e72c-4bae-8be9-ff7635ffcece" providerId="ADAL" clId="{79700E6A-C773-4D11-8CC2-5BCDFFEF707B}" dt="2021-08-03T23:17:45.251" v="1939" actId="14100"/>
          <ac:picMkLst>
            <pc:docMk/>
            <pc:sldMk cId="3455204611" sldId="380"/>
            <ac:picMk id="4" creationId="{8FD55C86-DC51-4369-B0F1-BEB918948213}"/>
          </ac:picMkLst>
        </pc:picChg>
        <pc:picChg chg="add mod">
          <ac:chgData name="Huijing" userId="04b36fd3-e72c-4bae-8be9-ff7635ffcece" providerId="ADAL" clId="{79700E6A-C773-4D11-8CC2-5BCDFFEF707B}" dt="2021-08-03T23:17:52.900" v="1941" actId="14100"/>
          <ac:picMkLst>
            <pc:docMk/>
            <pc:sldMk cId="3455204611" sldId="380"/>
            <ac:picMk id="6" creationId="{4ACB6F58-6DD0-4034-8BCB-7195FBCC039E}"/>
          </ac:picMkLst>
        </pc:picChg>
      </pc:sldChg>
      <pc:sldChg chg="addSp delSp modSp new mod">
        <pc:chgData name="Huijing" userId="04b36fd3-e72c-4bae-8be9-ff7635ffcece" providerId="ADAL" clId="{79700E6A-C773-4D11-8CC2-5BCDFFEF707B}" dt="2021-08-23T12:20:50.566" v="3255" actId="1076"/>
        <pc:sldMkLst>
          <pc:docMk/>
          <pc:sldMk cId="3133029136" sldId="381"/>
        </pc:sldMkLst>
        <pc:spChg chg="add mod">
          <ac:chgData name="Huijing" userId="04b36fd3-e72c-4bae-8be9-ff7635ffcece" providerId="ADAL" clId="{79700E6A-C773-4D11-8CC2-5BCDFFEF707B}" dt="2021-08-22T20:57:22.753" v="2239" actId="20577"/>
          <ac:spMkLst>
            <pc:docMk/>
            <pc:sldMk cId="3133029136" sldId="381"/>
            <ac:spMk id="2" creationId="{EDA972F8-883D-486E-81D9-0D5B11A7A24C}"/>
          </ac:spMkLst>
        </pc:spChg>
        <pc:spChg chg="add mod">
          <ac:chgData name="Huijing" userId="04b36fd3-e72c-4bae-8be9-ff7635ffcece" providerId="ADAL" clId="{79700E6A-C773-4D11-8CC2-5BCDFFEF707B}" dt="2021-08-23T12:18:45.577" v="3191" actId="255"/>
          <ac:spMkLst>
            <pc:docMk/>
            <pc:sldMk cId="3133029136" sldId="381"/>
            <ac:spMk id="3" creationId="{ECE14DDE-3F22-49E0-82BF-434D66749946}"/>
          </ac:spMkLst>
        </pc:spChg>
        <pc:spChg chg="add del mod">
          <ac:chgData name="Huijing" userId="04b36fd3-e72c-4bae-8be9-ff7635ffcece" providerId="ADAL" clId="{79700E6A-C773-4D11-8CC2-5BCDFFEF707B}" dt="2021-08-22T21:06:11.215" v="2618" actId="478"/>
          <ac:spMkLst>
            <pc:docMk/>
            <pc:sldMk cId="3133029136" sldId="381"/>
            <ac:spMk id="4" creationId="{6667FDD0-7717-4BAC-97E2-5BD59C2CA470}"/>
          </ac:spMkLst>
        </pc:spChg>
        <pc:spChg chg="add mod">
          <ac:chgData name="Huijing" userId="04b36fd3-e72c-4bae-8be9-ff7635ffcece" providerId="ADAL" clId="{79700E6A-C773-4D11-8CC2-5BCDFFEF707B}" dt="2021-08-23T12:17:22.427" v="3160" actId="108"/>
          <ac:spMkLst>
            <pc:docMk/>
            <pc:sldMk cId="3133029136" sldId="381"/>
            <ac:spMk id="5" creationId="{190CBEE5-7D4C-42F6-946A-3FD15B0DDAD7}"/>
          </ac:spMkLst>
        </pc:spChg>
        <pc:spChg chg="add mod">
          <ac:chgData name="Huijing" userId="04b36fd3-e72c-4bae-8be9-ff7635ffcece" providerId="ADAL" clId="{79700E6A-C773-4D11-8CC2-5BCDFFEF707B}" dt="2021-08-23T12:17:31.327" v="3165" actId="108"/>
          <ac:spMkLst>
            <pc:docMk/>
            <pc:sldMk cId="3133029136" sldId="381"/>
            <ac:spMk id="6" creationId="{AB903120-608D-4A4E-9442-345C5DCE7453}"/>
          </ac:spMkLst>
        </pc:spChg>
        <pc:spChg chg="add mod">
          <ac:chgData name="Huijing" userId="04b36fd3-e72c-4bae-8be9-ff7635ffcece" providerId="ADAL" clId="{79700E6A-C773-4D11-8CC2-5BCDFFEF707B}" dt="2021-08-23T12:20:01.782" v="3237" actId="20577"/>
          <ac:spMkLst>
            <pc:docMk/>
            <pc:sldMk cId="3133029136" sldId="381"/>
            <ac:spMk id="7" creationId="{B32E12C1-B5E6-47E8-A972-F373A6EE1755}"/>
          </ac:spMkLst>
        </pc:spChg>
        <pc:spChg chg="add del mod">
          <ac:chgData name="Huijing" userId="04b36fd3-e72c-4bae-8be9-ff7635ffcece" providerId="ADAL" clId="{79700E6A-C773-4D11-8CC2-5BCDFFEF707B}" dt="2021-08-22T21:12:46.846" v="2890" actId="478"/>
          <ac:spMkLst>
            <pc:docMk/>
            <pc:sldMk cId="3133029136" sldId="381"/>
            <ac:spMk id="8" creationId="{0ADF1AF4-D320-43E9-82B4-EA861F2A868B}"/>
          </ac:spMkLst>
        </pc:spChg>
        <pc:spChg chg="add del mod">
          <ac:chgData name="Huijing" userId="04b36fd3-e72c-4bae-8be9-ff7635ffcece" providerId="ADAL" clId="{79700E6A-C773-4D11-8CC2-5BCDFFEF707B}" dt="2021-08-22T21:14:16.253" v="2953" actId="478"/>
          <ac:spMkLst>
            <pc:docMk/>
            <pc:sldMk cId="3133029136" sldId="381"/>
            <ac:spMk id="9" creationId="{8C433B63-5475-4B38-91C5-8BE804E3E235}"/>
          </ac:spMkLst>
        </pc:spChg>
        <pc:spChg chg="add mod">
          <ac:chgData name="Huijing" userId="04b36fd3-e72c-4bae-8be9-ff7635ffcece" providerId="ADAL" clId="{79700E6A-C773-4D11-8CC2-5BCDFFEF707B}" dt="2021-08-23T12:18:35.474" v="3189" actId="1036"/>
          <ac:spMkLst>
            <pc:docMk/>
            <pc:sldMk cId="3133029136" sldId="381"/>
            <ac:spMk id="20" creationId="{AB1D41D9-AF7F-4C7B-8AED-D645A8119BFB}"/>
          </ac:spMkLst>
        </pc:spChg>
        <pc:spChg chg="add mod">
          <ac:chgData name="Huijing" userId="04b36fd3-e72c-4bae-8be9-ff7635ffcece" providerId="ADAL" clId="{79700E6A-C773-4D11-8CC2-5BCDFFEF707B}" dt="2021-08-23T12:18:11.230" v="3178" actId="108"/>
          <ac:spMkLst>
            <pc:docMk/>
            <pc:sldMk cId="3133029136" sldId="381"/>
            <ac:spMk id="22" creationId="{04D197C0-558F-4E6E-8751-7F545A17524C}"/>
          </ac:spMkLst>
        </pc:spChg>
        <pc:spChg chg="add mod">
          <ac:chgData name="Huijing" userId="04b36fd3-e72c-4bae-8be9-ff7635ffcece" providerId="ADAL" clId="{79700E6A-C773-4D11-8CC2-5BCDFFEF707B}" dt="2021-08-23T12:18:13.071" v="3179" actId="108"/>
          <ac:spMkLst>
            <pc:docMk/>
            <pc:sldMk cId="3133029136" sldId="381"/>
            <ac:spMk id="23" creationId="{006AF73C-6B1F-4785-BB4B-31C23A505301}"/>
          </ac:spMkLst>
        </pc:spChg>
        <pc:spChg chg="add del">
          <ac:chgData name="Huijing" userId="04b36fd3-e72c-4bae-8be9-ff7635ffcece" providerId="ADAL" clId="{79700E6A-C773-4D11-8CC2-5BCDFFEF707B}" dt="2021-08-23T12:20:26.507" v="3241" actId="22"/>
          <ac:spMkLst>
            <pc:docMk/>
            <pc:sldMk cId="3133029136" sldId="381"/>
            <ac:spMk id="28" creationId="{64CDFED3-E9F3-46CB-BD2A-76C36C50A0A8}"/>
          </ac:spMkLst>
        </pc:spChg>
        <pc:spChg chg="add del">
          <ac:chgData name="Huijing" userId="04b36fd3-e72c-4bae-8be9-ff7635ffcece" providerId="ADAL" clId="{79700E6A-C773-4D11-8CC2-5BCDFFEF707B}" dt="2021-08-23T12:20:29.935" v="3247" actId="22"/>
          <ac:spMkLst>
            <pc:docMk/>
            <pc:sldMk cId="3133029136" sldId="381"/>
            <ac:spMk id="30" creationId="{D1D1EE86-A2BE-4E1B-8949-048B4B3BA309}"/>
          </ac:spMkLst>
        </pc:spChg>
        <pc:spChg chg="add mod">
          <ac:chgData name="Huijing" userId="04b36fd3-e72c-4bae-8be9-ff7635ffcece" providerId="ADAL" clId="{79700E6A-C773-4D11-8CC2-5BCDFFEF707B}" dt="2021-08-23T12:20:45.389" v="3254" actId="1076"/>
          <ac:spMkLst>
            <pc:docMk/>
            <pc:sldMk cId="3133029136" sldId="381"/>
            <ac:spMk id="32" creationId="{ED469366-4C8A-4F21-8110-235F4122342E}"/>
          </ac:spMkLst>
        </pc:spChg>
        <pc:spChg chg="add mod">
          <ac:chgData name="Huijing" userId="04b36fd3-e72c-4bae-8be9-ff7635ffcece" providerId="ADAL" clId="{79700E6A-C773-4D11-8CC2-5BCDFFEF707B}" dt="2021-08-23T12:18:26.921" v="3187" actId="1036"/>
          <ac:spMkLst>
            <pc:docMk/>
            <pc:sldMk cId="3133029136" sldId="381"/>
            <ac:spMk id="38" creationId="{1470690E-FFFB-42EB-8457-A01965CC85D4}"/>
          </ac:spMkLst>
        </pc:spChg>
        <pc:spChg chg="add mod">
          <ac:chgData name="Huijing" userId="04b36fd3-e72c-4bae-8be9-ff7635ffcece" providerId="ADAL" clId="{79700E6A-C773-4D11-8CC2-5BCDFFEF707B}" dt="2021-08-23T12:19:59.891" v="3236" actId="20577"/>
          <ac:spMkLst>
            <pc:docMk/>
            <pc:sldMk cId="3133029136" sldId="381"/>
            <ac:spMk id="46" creationId="{11FB510A-31D0-4FD2-AD48-F988C524C743}"/>
          </ac:spMkLst>
        </pc:spChg>
        <pc:spChg chg="add mod">
          <ac:chgData name="Huijing" userId="04b36fd3-e72c-4bae-8be9-ff7635ffcece" providerId="ADAL" clId="{79700E6A-C773-4D11-8CC2-5BCDFFEF707B}" dt="2021-08-23T12:17:43.175" v="3176" actId="108"/>
          <ac:spMkLst>
            <pc:docMk/>
            <pc:sldMk cId="3133029136" sldId="381"/>
            <ac:spMk id="51" creationId="{5A76925E-1721-4B39-A61F-670D4B27A4D0}"/>
          </ac:spMkLst>
        </pc:spChg>
        <pc:spChg chg="add mod">
          <ac:chgData name="Huijing" userId="04b36fd3-e72c-4bae-8be9-ff7635ffcece" providerId="ADAL" clId="{79700E6A-C773-4D11-8CC2-5BCDFFEF707B}" dt="2021-08-23T12:20:50.566" v="3255" actId="1076"/>
          <ac:spMkLst>
            <pc:docMk/>
            <pc:sldMk cId="3133029136" sldId="381"/>
            <ac:spMk id="54" creationId="{6BA462D4-EB1F-41DD-B3AC-CFA90794AAC4}"/>
          </ac:spMkLst>
        </pc:spChg>
        <pc:cxnChg chg="add mod">
          <ac:chgData name="Huijing" userId="04b36fd3-e72c-4bae-8be9-ff7635ffcece" providerId="ADAL" clId="{79700E6A-C773-4D11-8CC2-5BCDFFEF707B}" dt="2021-08-22T21:16:16.194" v="3111" actId="1076"/>
          <ac:cxnSpMkLst>
            <pc:docMk/>
            <pc:sldMk cId="3133029136" sldId="381"/>
            <ac:cxnSpMk id="11" creationId="{41B19D3F-280B-46C0-843A-CE345F9ABF8D}"/>
          </ac:cxnSpMkLst>
        </pc:cxnChg>
        <pc:cxnChg chg="add mod">
          <ac:chgData name="Huijing" userId="04b36fd3-e72c-4bae-8be9-ff7635ffcece" providerId="ADAL" clId="{79700E6A-C773-4D11-8CC2-5BCDFFEF707B}" dt="2021-08-23T12:17:25.896" v="3162" actId="1076"/>
          <ac:cxnSpMkLst>
            <pc:docMk/>
            <pc:sldMk cId="3133029136" sldId="381"/>
            <ac:cxnSpMk id="31" creationId="{EB170082-7741-4B47-9249-BD59AA9B1564}"/>
          </ac:cxnSpMkLst>
        </pc:cxnChg>
        <pc:cxnChg chg="add mod">
          <ac:chgData name="Huijing" userId="04b36fd3-e72c-4bae-8be9-ff7635ffcece" providerId="ADAL" clId="{79700E6A-C773-4D11-8CC2-5BCDFFEF707B}" dt="2021-08-23T12:17:25.896" v="3162" actId="1076"/>
          <ac:cxnSpMkLst>
            <pc:docMk/>
            <pc:sldMk cId="3133029136" sldId="381"/>
            <ac:cxnSpMk id="48" creationId="{44C8B435-F097-424D-9DAD-097E641BFD28}"/>
          </ac:cxnSpMkLst>
        </pc:cxnChg>
        <pc:cxnChg chg="add mod">
          <ac:chgData name="Huijing" userId="04b36fd3-e72c-4bae-8be9-ff7635ffcece" providerId="ADAL" clId="{79700E6A-C773-4D11-8CC2-5BCDFFEF707B}" dt="2021-08-23T12:19:09.375" v="3195" actId="12788"/>
          <ac:cxnSpMkLst>
            <pc:docMk/>
            <pc:sldMk cId="3133029136" sldId="381"/>
            <ac:cxnSpMk id="50" creationId="{594E4C7D-B55B-4525-8C77-490CD1ABB1B3}"/>
          </ac:cxnSpMkLst>
        </pc:cxnChg>
        <pc:cxnChg chg="add mod">
          <ac:chgData name="Huijing" userId="04b36fd3-e72c-4bae-8be9-ff7635ffcece" providerId="ADAL" clId="{79700E6A-C773-4D11-8CC2-5BCDFFEF707B}" dt="2021-08-23T12:13:35.238" v="3148" actId="14100"/>
          <ac:cxnSpMkLst>
            <pc:docMk/>
            <pc:sldMk cId="3133029136" sldId="381"/>
            <ac:cxnSpMk id="53" creationId="{C3D6F57D-7B5E-4EFE-B264-315E76B7BE1B}"/>
          </ac:cxnSpMkLst>
        </pc:cxnChg>
      </pc:sldChg>
      <pc:sldChg chg="addSp modSp add del mod">
        <pc:chgData name="Huijing" userId="04b36fd3-e72c-4bae-8be9-ff7635ffcece" providerId="ADAL" clId="{79700E6A-C773-4D11-8CC2-5BCDFFEF707B}" dt="2021-08-22T21:19:37.271" v="3118" actId="47"/>
        <pc:sldMkLst>
          <pc:docMk/>
          <pc:sldMk cId="1753739063" sldId="382"/>
        </pc:sldMkLst>
        <pc:spChg chg="mod">
          <ac:chgData name="Huijing" userId="04b36fd3-e72c-4bae-8be9-ff7635ffcece" providerId="ADAL" clId="{79700E6A-C773-4D11-8CC2-5BCDFFEF707B}" dt="2021-08-22T21:08:35.070" v="2768" actId="1076"/>
          <ac:spMkLst>
            <pc:docMk/>
            <pc:sldMk cId="1753739063" sldId="382"/>
            <ac:spMk id="2" creationId="{EDA972F8-883D-486E-81D9-0D5B11A7A24C}"/>
          </ac:spMkLst>
        </pc:spChg>
        <pc:spChg chg="mod">
          <ac:chgData name="Huijing" userId="04b36fd3-e72c-4bae-8be9-ff7635ffcece" providerId="ADAL" clId="{79700E6A-C773-4D11-8CC2-5BCDFFEF707B}" dt="2021-08-22T21:08:39.577" v="2769" actId="1076"/>
          <ac:spMkLst>
            <pc:docMk/>
            <pc:sldMk cId="1753739063" sldId="382"/>
            <ac:spMk id="3" creationId="{ECE14DDE-3F22-49E0-82BF-434D66749946}"/>
          </ac:spMkLst>
        </pc:spChg>
        <pc:spChg chg="mod">
          <ac:chgData name="Huijing" userId="04b36fd3-e72c-4bae-8be9-ff7635ffcece" providerId="ADAL" clId="{79700E6A-C773-4D11-8CC2-5BCDFFEF707B}" dt="2021-08-22T21:08:39.577" v="2769" actId="1076"/>
          <ac:spMkLst>
            <pc:docMk/>
            <pc:sldMk cId="1753739063" sldId="382"/>
            <ac:spMk id="5" creationId="{190CBEE5-7D4C-42F6-946A-3FD15B0DDAD7}"/>
          </ac:spMkLst>
        </pc:spChg>
        <pc:spChg chg="mod">
          <ac:chgData name="Huijing" userId="04b36fd3-e72c-4bae-8be9-ff7635ffcece" providerId="ADAL" clId="{79700E6A-C773-4D11-8CC2-5BCDFFEF707B}" dt="2021-08-22T21:08:39.577" v="2769" actId="1076"/>
          <ac:spMkLst>
            <pc:docMk/>
            <pc:sldMk cId="1753739063" sldId="382"/>
            <ac:spMk id="6" creationId="{AB903120-608D-4A4E-9442-345C5DCE7453}"/>
          </ac:spMkLst>
        </pc:spChg>
        <pc:spChg chg="mod">
          <ac:chgData name="Huijing" userId="04b36fd3-e72c-4bae-8be9-ff7635ffcece" providerId="ADAL" clId="{79700E6A-C773-4D11-8CC2-5BCDFFEF707B}" dt="2021-08-22T21:08:39.577" v="2769" actId="1076"/>
          <ac:spMkLst>
            <pc:docMk/>
            <pc:sldMk cId="1753739063" sldId="382"/>
            <ac:spMk id="7" creationId="{B32E12C1-B5E6-47E8-A972-F373A6EE1755}"/>
          </ac:spMkLst>
        </pc:spChg>
        <pc:spChg chg="mod">
          <ac:chgData name="Huijing" userId="04b36fd3-e72c-4bae-8be9-ff7635ffcece" providerId="ADAL" clId="{79700E6A-C773-4D11-8CC2-5BCDFFEF707B}" dt="2021-08-22T21:08:39.577" v="2769" actId="1076"/>
          <ac:spMkLst>
            <pc:docMk/>
            <pc:sldMk cId="1753739063" sldId="382"/>
            <ac:spMk id="8" creationId="{0ADF1AF4-D320-43E9-82B4-EA861F2A868B}"/>
          </ac:spMkLst>
        </pc:spChg>
        <pc:spChg chg="mod">
          <ac:chgData name="Huijing" userId="04b36fd3-e72c-4bae-8be9-ff7635ffcece" providerId="ADAL" clId="{79700E6A-C773-4D11-8CC2-5BCDFFEF707B}" dt="2021-08-22T21:08:24.063" v="2765" actId="1076"/>
          <ac:spMkLst>
            <pc:docMk/>
            <pc:sldMk cId="1753739063" sldId="382"/>
            <ac:spMk id="9" creationId="{8C433B63-5475-4B38-91C5-8BE804E3E235}"/>
          </ac:spMkLst>
        </pc:spChg>
        <pc:spChg chg="mod">
          <ac:chgData name="Huijing" userId="04b36fd3-e72c-4bae-8be9-ff7635ffcece" providerId="ADAL" clId="{79700E6A-C773-4D11-8CC2-5BCDFFEF707B}" dt="2021-08-22T21:08:39.577" v="2769" actId="1076"/>
          <ac:spMkLst>
            <pc:docMk/>
            <pc:sldMk cId="1753739063" sldId="382"/>
            <ac:spMk id="20" creationId="{AB1D41D9-AF7F-4C7B-8AED-D645A8119BFB}"/>
          </ac:spMkLst>
        </pc:spChg>
        <pc:spChg chg="mod">
          <ac:chgData name="Huijing" userId="04b36fd3-e72c-4bae-8be9-ff7635ffcece" providerId="ADAL" clId="{79700E6A-C773-4D11-8CC2-5BCDFFEF707B}" dt="2021-08-22T21:08:39.577" v="2769" actId="1076"/>
          <ac:spMkLst>
            <pc:docMk/>
            <pc:sldMk cId="1753739063" sldId="382"/>
            <ac:spMk id="22" creationId="{04D197C0-558F-4E6E-8751-7F545A17524C}"/>
          </ac:spMkLst>
        </pc:spChg>
        <pc:spChg chg="mod">
          <ac:chgData name="Huijing" userId="04b36fd3-e72c-4bae-8be9-ff7635ffcece" providerId="ADAL" clId="{79700E6A-C773-4D11-8CC2-5BCDFFEF707B}" dt="2021-08-22T21:08:39.577" v="2769" actId="1076"/>
          <ac:spMkLst>
            <pc:docMk/>
            <pc:sldMk cId="1753739063" sldId="382"/>
            <ac:spMk id="23" creationId="{006AF73C-6B1F-4785-BB4B-31C23A505301}"/>
          </ac:spMkLst>
        </pc:spChg>
        <pc:spChg chg="add mod">
          <ac:chgData name="Huijing" userId="04b36fd3-e72c-4bae-8be9-ff7635ffcece" providerId="ADAL" clId="{79700E6A-C773-4D11-8CC2-5BCDFFEF707B}" dt="2021-08-22T21:08:44.355" v="2770" actId="1076"/>
          <ac:spMkLst>
            <pc:docMk/>
            <pc:sldMk cId="1753739063" sldId="382"/>
            <ac:spMk id="24" creationId="{26F3FDB4-55E7-4E27-81BD-E7F767E2BADF}"/>
          </ac:spMkLst>
        </pc:spChg>
        <pc:cxnChg chg="mod">
          <ac:chgData name="Huijing" userId="04b36fd3-e72c-4bae-8be9-ff7635ffcece" providerId="ADAL" clId="{79700E6A-C773-4D11-8CC2-5BCDFFEF707B}" dt="2021-08-22T21:08:39.577" v="2769" actId="1076"/>
          <ac:cxnSpMkLst>
            <pc:docMk/>
            <pc:sldMk cId="1753739063" sldId="382"/>
            <ac:cxnSpMk id="11" creationId="{41B19D3F-280B-46C0-843A-CE345F9ABF8D}"/>
          </ac:cxnSpMkLst>
        </pc:cxnChg>
        <pc:cxnChg chg="add mod">
          <ac:chgData name="Huijing" userId="04b36fd3-e72c-4bae-8be9-ff7635ffcece" providerId="ADAL" clId="{79700E6A-C773-4D11-8CC2-5BCDFFEF707B}" dt="2021-08-22T21:08:39.577" v="2769" actId="1076"/>
          <ac:cxnSpMkLst>
            <pc:docMk/>
            <pc:sldMk cId="1753739063" sldId="382"/>
            <ac:cxnSpMk id="18" creationId="{09F37F2C-02E3-4DFD-BEE3-6BE622FC1B5B}"/>
          </ac:cxnSpMkLst>
        </pc:cxnChg>
      </pc:sldChg>
      <pc:sldMasterChg chg="modSldLayout">
        <pc:chgData name="Huijing" userId="04b36fd3-e72c-4bae-8be9-ff7635ffcece" providerId="ADAL" clId="{79700E6A-C773-4D11-8CC2-5BCDFFEF707B}" dt="2021-08-03T17:06:12.656" v="1381" actId="1037"/>
        <pc:sldMasterMkLst>
          <pc:docMk/>
          <pc:sldMasterMk cId="634234510" sldId="2147483660"/>
        </pc:sldMasterMkLst>
        <pc:sldLayoutChg chg="addSp modSp mod">
          <pc:chgData name="Huijing" userId="04b36fd3-e72c-4bae-8be9-ff7635ffcece" providerId="ADAL" clId="{79700E6A-C773-4D11-8CC2-5BCDFFEF707B}" dt="2021-08-03T17:01:48.157" v="1044" actId="1037"/>
          <pc:sldLayoutMkLst>
            <pc:docMk/>
            <pc:sldMasterMk cId="634234510" sldId="2147483660"/>
            <pc:sldLayoutMk cId="3217689377" sldId="2147483670"/>
          </pc:sldLayoutMkLst>
          <pc:spChg chg="mod">
            <ac:chgData name="Huijing" userId="04b36fd3-e72c-4bae-8be9-ff7635ffcece" providerId="ADAL" clId="{79700E6A-C773-4D11-8CC2-5BCDFFEF707B}" dt="2021-08-03T17:01:05.902" v="980" actId="1037"/>
            <ac:spMkLst>
              <pc:docMk/>
              <pc:sldMasterMk cId="634234510" sldId="2147483660"/>
              <pc:sldLayoutMk cId="3217689377" sldId="2147483670"/>
              <ac:spMk id="10" creationId="{9B59207B-53B4-4C4C-92F8-1B43B646D4DB}"/>
            </ac:spMkLst>
          </pc:spChg>
          <pc:spChg chg="mod">
            <ac:chgData name="Huijing" userId="04b36fd3-e72c-4bae-8be9-ff7635ffcece" providerId="ADAL" clId="{79700E6A-C773-4D11-8CC2-5BCDFFEF707B}" dt="2021-08-03T17:01:48.157" v="1044" actId="1037"/>
            <ac:spMkLst>
              <pc:docMk/>
              <pc:sldMasterMk cId="634234510" sldId="2147483660"/>
              <pc:sldLayoutMk cId="3217689377" sldId="2147483670"/>
              <ac:spMk id="11" creationId="{F1757AC6-2776-47DF-ACA5-B957B60465BC}"/>
            </ac:spMkLst>
          </pc:spChg>
          <pc:spChg chg="mod">
            <ac:chgData name="Huijing" userId="04b36fd3-e72c-4bae-8be9-ff7635ffcece" providerId="ADAL" clId="{79700E6A-C773-4D11-8CC2-5BCDFFEF707B}" dt="2021-08-03T17:00:18.581" v="888" actId="164"/>
            <ac:spMkLst>
              <pc:docMk/>
              <pc:sldMasterMk cId="634234510" sldId="2147483660"/>
              <pc:sldLayoutMk cId="3217689377" sldId="2147483670"/>
              <ac:spMk id="12" creationId="{DA81FB34-6D75-40E7-A5DF-5EBA6DB81959}"/>
            </ac:spMkLst>
          </pc:spChg>
          <pc:spChg chg="mod">
            <ac:chgData name="Huijing" userId="04b36fd3-e72c-4bae-8be9-ff7635ffcece" providerId="ADAL" clId="{79700E6A-C773-4D11-8CC2-5BCDFFEF707B}" dt="2021-08-03T17:01:18.892" v="1027" actId="1038"/>
            <ac:spMkLst>
              <pc:docMk/>
              <pc:sldMasterMk cId="634234510" sldId="2147483660"/>
              <pc:sldLayoutMk cId="3217689377" sldId="2147483670"/>
              <ac:spMk id="13" creationId="{B2F56E3A-246B-460B-9725-44626664CB53}"/>
            </ac:spMkLst>
          </pc:spChg>
          <pc:spChg chg="mod">
            <ac:chgData name="Huijing" userId="04b36fd3-e72c-4bae-8be9-ff7635ffcece" providerId="ADAL" clId="{79700E6A-C773-4D11-8CC2-5BCDFFEF707B}" dt="2021-08-03T17:00:18.581" v="888" actId="164"/>
            <ac:spMkLst>
              <pc:docMk/>
              <pc:sldMasterMk cId="634234510" sldId="2147483660"/>
              <pc:sldLayoutMk cId="3217689377" sldId="2147483670"/>
              <ac:spMk id="14" creationId="{66BBC116-EE55-4734-9CFA-E5634D272D57}"/>
            </ac:spMkLst>
          </pc:spChg>
          <pc:spChg chg="add mod">
            <ac:chgData name="Huijing" userId="04b36fd3-e72c-4bae-8be9-ff7635ffcece" providerId="ADAL" clId="{79700E6A-C773-4D11-8CC2-5BCDFFEF707B}" dt="2021-08-03T17:01:25.110" v="1034" actId="1038"/>
            <ac:spMkLst>
              <pc:docMk/>
              <pc:sldMasterMk cId="634234510" sldId="2147483660"/>
              <pc:sldLayoutMk cId="3217689377" sldId="2147483670"/>
              <ac:spMk id="15" creationId="{5775FE52-D902-47A8-9DBD-A8ED56238E7C}"/>
            </ac:spMkLst>
          </pc:spChg>
          <pc:grpChg chg="add mod">
            <ac:chgData name="Huijing" userId="04b36fd3-e72c-4bae-8be9-ff7635ffcece" providerId="ADAL" clId="{79700E6A-C773-4D11-8CC2-5BCDFFEF707B}" dt="2021-08-03T17:00:31.498" v="907" actId="1038"/>
            <ac:grpSpMkLst>
              <pc:docMk/>
              <pc:sldMasterMk cId="634234510" sldId="2147483660"/>
              <pc:sldLayoutMk cId="3217689377" sldId="2147483670"/>
              <ac:grpSpMk id="6" creationId="{AB1FCC52-65DA-459F-B53F-BC3AE0C5B8A9}"/>
            </ac:grpSpMkLst>
          </pc:grpChg>
        </pc:sldLayoutChg>
        <pc:sldLayoutChg chg="addSp delSp modSp mod">
          <pc:chgData name="Huijing" userId="04b36fd3-e72c-4bae-8be9-ff7635ffcece" providerId="ADAL" clId="{79700E6A-C773-4D11-8CC2-5BCDFFEF707B}" dt="2021-08-03T17:04:07.777" v="1143" actId="14100"/>
          <pc:sldLayoutMkLst>
            <pc:docMk/>
            <pc:sldMasterMk cId="634234510" sldId="2147483660"/>
            <pc:sldLayoutMk cId="4059122923" sldId="2147483673"/>
          </pc:sldLayoutMkLst>
          <pc:spChg chg="del">
            <ac:chgData name="Huijing" userId="04b36fd3-e72c-4bae-8be9-ff7635ffcece" providerId="ADAL" clId="{79700E6A-C773-4D11-8CC2-5BCDFFEF707B}" dt="2021-08-03T17:02:21.627" v="1050" actId="478"/>
            <ac:spMkLst>
              <pc:docMk/>
              <pc:sldMasterMk cId="634234510" sldId="2147483660"/>
              <pc:sldLayoutMk cId="4059122923" sldId="2147483673"/>
              <ac:spMk id="10" creationId="{9B59207B-53B4-4C4C-92F8-1B43B646D4DB}"/>
            </ac:spMkLst>
          </pc:spChg>
          <pc:spChg chg="del">
            <ac:chgData name="Huijing" userId="04b36fd3-e72c-4bae-8be9-ff7635ffcece" providerId="ADAL" clId="{79700E6A-C773-4D11-8CC2-5BCDFFEF707B}" dt="2021-08-03T17:02:19.655" v="1049" actId="478"/>
            <ac:spMkLst>
              <pc:docMk/>
              <pc:sldMasterMk cId="634234510" sldId="2147483660"/>
              <pc:sldLayoutMk cId="4059122923" sldId="2147483673"/>
              <ac:spMk id="11" creationId="{F1757AC6-2776-47DF-ACA5-B957B60465BC}"/>
            </ac:spMkLst>
          </pc:spChg>
          <pc:spChg chg="del">
            <ac:chgData name="Huijing" userId="04b36fd3-e72c-4bae-8be9-ff7635ffcece" providerId="ADAL" clId="{79700E6A-C773-4D11-8CC2-5BCDFFEF707B}" dt="2021-08-03T17:02:10.895" v="1045" actId="478"/>
            <ac:spMkLst>
              <pc:docMk/>
              <pc:sldMasterMk cId="634234510" sldId="2147483660"/>
              <pc:sldLayoutMk cId="4059122923" sldId="2147483673"/>
              <ac:spMk id="12" creationId="{DA81FB34-6D75-40E7-A5DF-5EBA6DB81959}"/>
            </ac:spMkLst>
          </pc:spChg>
          <pc:spChg chg="del">
            <ac:chgData name="Huijing" userId="04b36fd3-e72c-4bae-8be9-ff7635ffcece" providerId="ADAL" clId="{79700E6A-C773-4D11-8CC2-5BCDFFEF707B}" dt="2021-08-03T17:02:24.014" v="1051" actId="478"/>
            <ac:spMkLst>
              <pc:docMk/>
              <pc:sldMasterMk cId="634234510" sldId="2147483660"/>
              <pc:sldLayoutMk cId="4059122923" sldId="2147483673"/>
              <ac:spMk id="13" creationId="{B2F56E3A-246B-460B-9725-44626664CB53}"/>
            </ac:spMkLst>
          </pc:spChg>
          <pc:spChg chg="add del">
            <ac:chgData name="Huijing" userId="04b36fd3-e72c-4bae-8be9-ff7635ffcece" providerId="ADAL" clId="{79700E6A-C773-4D11-8CC2-5BCDFFEF707B}" dt="2021-08-03T17:02:17.477" v="1048" actId="478"/>
            <ac:spMkLst>
              <pc:docMk/>
              <pc:sldMasterMk cId="634234510" sldId="2147483660"/>
              <pc:sldLayoutMk cId="4059122923" sldId="2147483673"/>
              <ac:spMk id="14" creationId="{66BBC116-EE55-4734-9CFA-E5634D272D57}"/>
            </ac:spMkLst>
          </pc:spChg>
          <pc:spChg chg="add mod">
            <ac:chgData name="Huijing" userId="04b36fd3-e72c-4bae-8be9-ff7635ffcece" providerId="ADAL" clId="{79700E6A-C773-4D11-8CC2-5BCDFFEF707B}" dt="2021-08-03T17:02:25.056" v="1052"/>
            <ac:spMkLst>
              <pc:docMk/>
              <pc:sldMasterMk cId="634234510" sldId="2147483660"/>
              <pc:sldLayoutMk cId="4059122923" sldId="2147483673"/>
              <ac:spMk id="15" creationId="{47613233-6ACB-4D13-BF4B-B83821B4FC11}"/>
            </ac:spMkLst>
          </pc:spChg>
          <pc:spChg chg="add mod">
            <ac:chgData name="Huijing" userId="04b36fd3-e72c-4bae-8be9-ff7635ffcece" providerId="ADAL" clId="{79700E6A-C773-4D11-8CC2-5BCDFFEF707B}" dt="2021-08-03T17:03:57.832" v="1133" actId="207"/>
            <ac:spMkLst>
              <pc:docMk/>
              <pc:sldMasterMk cId="634234510" sldId="2147483660"/>
              <pc:sldLayoutMk cId="4059122923" sldId="2147483673"/>
              <ac:spMk id="16" creationId="{80488F0F-C476-4816-B77C-DCD46771F5D6}"/>
            </ac:spMkLst>
          </pc:spChg>
          <pc:spChg chg="mod ord topLvl">
            <ac:chgData name="Huijing" userId="04b36fd3-e72c-4bae-8be9-ff7635ffcece" providerId="ADAL" clId="{79700E6A-C773-4D11-8CC2-5BCDFFEF707B}" dt="2021-08-03T17:04:07.777" v="1143" actId="14100"/>
            <ac:spMkLst>
              <pc:docMk/>
              <pc:sldMasterMk cId="634234510" sldId="2147483660"/>
              <pc:sldLayoutMk cId="4059122923" sldId="2147483673"/>
              <ac:spMk id="20" creationId="{FD16CEFC-553D-45E3-91DA-137BCEFA2D43}"/>
            </ac:spMkLst>
          </pc:spChg>
          <pc:spChg chg="mod topLvl">
            <ac:chgData name="Huijing" userId="04b36fd3-e72c-4bae-8be9-ff7635ffcece" providerId="ADAL" clId="{79700E6A-C773-4D11-8CC2-5BCDFFEF707B}" dt="2021-08-03T17:03:33.958" v="1056" actId="207"/>
            <ac:spMkLst>
              <pc:docMk/>
              <pc:sldMasterMk cId="634234510" sldId="2147483660"/>
              <pc:sldLayoutMk cId="4059122923" sldId="2147483673"/>
              <ac:spMk id="21" creationId="{2D1D31E4-80F8-42EE-935A-AA1B4F222E1E}"/>
            </ac:spMkLst>
          </pc:spChg>
          <pc:spChg chg="add mod">
            <ac:chgData name="Huijing" userId="04b36fd3-e72c-4bae-8be9-ff7635ffcece" providerId="ADAL" clId="{79700E6A-C773-4D11-8CC2-5BCDFFEF707B}" dt="2021-08-03T17:02:25.056" v="1052"/>
            <ac:spMkLst>
              <pc:docMk/>
              <pc:sldMasterMk cId="634234510" sldId="2147483660"/>
              <pc:sldLayoutMk cId="4059122923" sldId="2147483673"/>
              <ac:spMk id="22" creationId="{73A44125-0766-4146-AF0D-8D3372D22925}"/>
            </ac:spMkLst>
          </pc:spChg>
          <pc:spChg chg="add mod">
            <ac:chgData name="Huijing" userId="04b36fd3-e72c-4bae-8be9-ff7635ffcece" providerId="ADAL" clId="{79700E6A-C773-4D11-8CC2-5BCDFFEF707B}" dt="2021-08-03T17:02:25.056" v="1052"/>
            <ac:spMkLst>
              <pc:docMk/>
              <pc:sldMasterMk cId="634234510" sldId="2147483660"/>
              <pc:sldLayoutMk cId="4059122923" sldId="2147483673"/>
              <ac:spMk id="23" creationId="{D12499D0-B713-4E8C-8CD7-45C1D4950BB0}"/>
            </ac:spMkLst>
          </pc:spChg>
          <pc:grpChg chg="add del mod">
            <ac:chgData name="Huijing" userId="04b36fd3-e72c-4bae-8be9-ff7635ffcece" providerId="ADAL" clId="{79700E6A-C773-4D11-8CC2-5BCDFFEF707B}" dt="2021-08-03T17:03:19.869" v="1053" actId="165"/>
            <ac:grpSpMkLst>
              <pc:docMk/>
              <pc:sldMasterMk cId="634234510" sldId="2147483660"/>
              <pc:sldLayoutMk cId="4059122923" sldId="2147483673"/>
              <ac:grpSpMk id="17" creationId="{FEF2C5B1-59C0-42E0-BA1E-BCD1F5ABBF56}"/>
            </ac:grpSpMkLst>
          </pc:grpChg>
        </pc:sldLayoutChg>
        <pc:sldLayoutChg chg="modSp mod">
          <pc:chgData name="Huijing" userId="04b36fd3-e72c-4bae-8be9-ff7635ffcece" providerId="ADAL" clId="{79700E6A-C773-4D11-8CC2-5BCDFFEF707B}" dt="2021-08-03T17:05:03.127" v="1185" actId="14100"/>
          <pc:sldLayoutMkLst>
            <pc:docMk/>
            <pc:sldMasterMk cId="634234510" sldId="2147483660"/>
            <pc:sldLayoutMk cId="3964387325" sldId="2147483677"/>
          </pc:sldLayoutMkLst>
          <pc:spChg chg="mod">
            <ac:chgData name="Huijing" userId="04b36fd3-e72c-4bae-8be9-ff7635ffcece" providerId="ADAL" clId="{79700E6A-C773-4D11-8CC2-5BCDFFEF707B}" dt="2021-08-03T17:04:48.011" v="1146" actId="207"/>
            <ac:spMkLst>
              <pc:docMk/>
              <pc:sldMasterMk cId="634234510" sldId="2147483660"/>
              <pc:sldLayoutMk cId="3964387325" sldId="2147483677"/>
              <ac:spMk id="15" creationId="{47613233-6ACB-4D13-BF4B-B83821B4FC11}"/>
            </ac:spMkLst>
          </pc:spChg>
          <pc:spChg chg="mod">
            <ac:chgData name="Huijing" userId="04b36fd3-e72c-4bae-8be9-ff7635ffcece" providerId="ADAL" clId="{79700E6A-C773-4D11-8CC2-5BCDFFEF707B}" dt="2021-08-03T17:04:54.118" v="1147" actId="207"/>
            <ac:spMkLst>
              <pc:docMk/>
              <pc:sldMasterMk cId="634234510" sldId="2147483660"/>
              <pc:sldLayoutMk cId="3964387325" sldId="2147483677"/>
              <ac:spMk id="16" creationId="{80488F0F-C476-4816-B77C-DCD46771F5D6}"/>
            </ac:spMkLst>
          </pc:spChg>
          <pc:spChg chg="ord">
            <ac:chgData name="Huijing" userId="04b36fd3-e72c-4bae-8be9-ff7635ffcece" providerId="ADAL" clId="{79700E6A-C773-4D11-8CC2-5BCDFFEF707B}" dt="2021-08-03T17:04:41.313" v="1144" actId="167"/>
            <ac:spMkLst>
              <pc:docMk/>
              <pc:sldMasterMk cId="634234510" sldId="2147483660"/>
              <pc:sldLayoutMk cId="3964387325" sldId="2147483677"/>
              <ac:spMk id="18" creationId="{00000000-0000-0000-0000-000000000000}"/>
            </ac:spMkLst>
          </pc:spChg>
          <pc:spChg chg="mod">
            <ac:chgData name="Huijing" userId="04b36fd3-e72c-4bae-8be9-ff7635ffcece" providerId="ADAL" clId="{79700E6A-C773-4D11-8CC2-5BCDFFEF707B}" dt="2021-08-03T17:05:03.127" v="1185" actId="14100"/>
            <ac:spMkLst>
              <pc:docMk/>
              <pc:sldMasterMk cId="634234510" sldId="2147483660"/>
              <pc:sldLayoutMk cId="3964387325" sldId="2147483677"/>
              <ac:spMk id="20" creationId="{FD16CEFC-553D-45E3-91DA-137BCEFA2D43}"/>
            </ac:spMkLst>
          </pc:spChg>
        </pc:sldLayoutChg>
        <pc:sldLayoutChg chg="modSp mod">
          <pc:chgData name="Huijing" userId="04b36fd3-e72c-4bae-8be9-ff7635ffcece" providerId="ADAL" clId="{79700E6A-C773-4D11-8CC2-5BCDFFEF707B}" dt="2021-08-03T17:06:12.656" v="1381" actId="1037"/>
          <pc:sldLayoutMkLst>
            <pc:docMk/>
            <pc:sldMasterMk cId="634234510" sldId="2147483660"/>
            <pc:sldLayoutMk cId="385835217" sldId="2147483678"/>
          </pc:sldLayoutMkLst>
          <pc:spChg chg="mod">
            <ac:chgData name="Huijing" userId="04b36fd3-e72c-4bae-8be9-ff7635ffcece" providerId="ADAL" clId="{79700E6A-C773-4D11-8CC2-5BCDFFEF707B}" dt="2021-08-03T17:05:15.368" v="1186" actId="207"/>
            <ac:spMkLst>
              <pc:docMk/>
              <pc:sldMasterMk cId="634234510" sldId="2147483660"/>
              <pc:sldLayoutMk cId="385835217" sldId="2147483678"/>
              <ac:spMk id="16" creationId="{80488F0F-C476-4816-B77C-DCD46771F5D6}"/>
            </ac:spMkLst>
          </pc:spChg>
          <pc:spChg chg="mod">
            <ac:chgData name="Huijing" userId="04b36fd3-e72c-4bae-8be9-ff7635ffcece" providerId="ADAL" clId="{79700E6A-C773-4D11-8CC2-5BCDFFEF707B}" dt="2021-08-03T17:06:12.656" v="1381" actId="1037"/>
            <ac:spMkLst>
              <pc:docMk/>
              <pc:sldMasterMk cId="634234510" sldId="2147483660"/>
              <pc:sldLayoutMk cId="385835217" sldId="2147483678"/>
              <ac:spMk id="20" creationId="{FD16CEFC-553D-45E3-91DA-137BCEFA2D43}"/>
            </ac:spMkLst>
          </pc:spChg>
          <pc:spChg chg="mod">
            <ac:chgData name="Huijing" userId="04b36fd3-e72c-4bae-8be9-ff7635ffcece" providerId="ADAL" clId="{79700E6A-C773-4D11-8CC2-5BCDFFEF707B}" dt="2021-08-03T17:05:21.567" v="1187" actId="207"/>
            <ac:spMkLst>
              <pc:docMk/>
              <pc:sldMasterMk cId="634234510" sldId="2147483660"/>
              <pc:sldLayoutMk cId="385835217" sldId="2147483678"/>
              <ac:spMk id="23" creationId="{D12499D0-B713-4E8C-8CD7-45C1D4950BB0}"/>
            </ac:spMkLst>
          </pc:spChg>
        </pc:sldLayoutChg>
        <pc:sldLayoutChg chg="modSp mod">
          <pc:chgData name="Huijing" userId="04b36fd3-e72c-4bae-8be9-ff7635ffcece" providerId="ADAL" clId="{79700E6A-C773-4D11-8CC2-5BCDFFEF707B}" dt="2021-08-03T17:06:07.013" v="1380" actId="14100"/>
          <pc:sldLayoutMkLst>
            <pc:docMk/>
            <pc:sldMasterMk cId="634234510" sldId="2147483660"/>
            <pc:sldLayoutMk cId="1036450371" sldId="2147483679"/>
          </pc:sldLayoutMkLst>
          <pc:spChg chg="mod">
            <ac:chgData name="Huijing" userId="04b36fd3-e72c-4bae-8be9-ff7635ffcece" providerId="ADAL" clId="{79700E6A-C773-4D11-8CC2-5BCDFFEF707B}" dt="2021-08-03T17:05:50.785" v="1271" actId="207"/>
            <ac:spMkLst>
              <pc:docMk/>
              <pc:sldMasterMk cId="634234510" sldId="2147483660"/>
              <pc:sldLayoutMk cId="1036450371" sldId="2147483679"/>
              <ac:spMk id="16" creationId="{80488F0F-C476-4816-B77C-DCD46771F5D6}"/>
            </ac:spMkLst>
          </pc:spChg>
          <pc:spChg chg="mod">
            <ac:chgData name="Huijing" userId="04b36fd3-e72c-4bae-8be9-ff7635ffcece" providerId="ADAL" clId="{79700E6A-C773-4D11-8CC2-5BCDFFEF707B}" dt="2021-08-03T17:06:07.013" v="1380" actId="14100"/>
            <ac:spMkLst>
              <pc:docMk/>
              <pc:sldMasterMk cId="634234510" sldId="2147483660"/>
              <pc:sldLayoutMk cId="1036450371" sldId="2147483679"/>
              <ac:spMk id="20" creationId="{FD16CEFC-553D-45E3-91DA-137BCEFA2D43}"/>
            </ac:spMkLst>
          </pc:spChg>
          <pc:spChg chg="mod">
            <ac:chgData name="Huijing" userId="04b36fd3-e72c-4bae-8be9-ff7635ffcece" providerId="ADAL" clId="{79700E6A-C773-4D11-8CC2-5BCDFFEF707B}" dt="2021-08-03T17:05:54.815" v="1272" actId="207"/>
            <ac:spMkLst>
              <pc:docMk/>
              <pc:sldMasterMk cId="634234510" sldId="2147483660"/>
              <pc:sldLayoutMk cId="1036450371" sldId="2147483679"/>
              <ac:spMk id="22" creationId="{73A44125-0766-4146-AF0D-8D3372D22925}"/>
            </ac:spMkLst>
          </pc:spChg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imperiallondon-my.sharepoint.com/personal/hz820_ic_ac_uk/Documents/Desktop/Project_ZHJ/KeyCodes&amp;Rusults/Results/ResultsFromChloe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https://imperiallondon-my.sharepoint.com/personal/hz820_ic_ac_uk/Documents/Desktop/Project_ZHJ/KeyCodes&amp;Rusults/Results/ResultsFromChloe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https://imperiallondon-my.sharepoint.com/personal/hz820_ic_ac_uk/Documents/Desktop/Project_ZHJ/KeyCodes&amp;Rusults/Results/ResultsFromChloe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https://imperiallondon-my.sharepoint.com/personal/hz820_ic_ac_uk/Documents/Desktop/Project_ZHJ/KeyCodes&amp;Rusults/Results/ResultsFromChloe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https://imperiallondon-my.sharepoint.com/personal/hz820_ic_ac_uk/Documents/Desktop/Project_ZHJ/KeyCodes&amp;Rusults/Results/ResultsFromChloe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dirty="0"/>
              <a:t>area</a:t>
            </a:r>
            <a:r>
              <a:rPr lang="en-US" altLang="zh-CN" baseline="0" dirty="0"/>
              <a:t> percentage</a:t>
            </a:r>
            <a:endParaRPr lang="zh-CN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cap="all" spc="120" normalizeH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'ResultSum-606'!$F$443</c:f>
              <c:strCache>
                <c:ptCount val="1"/>
                <c:pt idx="0">
                  <c:v>Transverse bed+Peak arm</c:v>
                </c:pt>
              </c:strCache>
            </c:strRef>
          </c:tx>
          <c:spPr>
            <a:ln w="22225" cap="rnd">
              <a:solidFill>
                <a:schemeClr val="accent1"/>
              </a:solidFill>
              <a:round/>
            </a:ln>
            <a:effectLst/>
          </c:spPr>
          <c:marker>
            <c:symbol val="diamond"/>
            <c:size val="6"/>
            <c:spPr>
              <a:solidFill>
                <a:schemeClr val="accent1"/>
              </a:solidFill>
              <a:ln w="9525">
                <a:solidFill>
                  <a:schemeClr val="accent1"/>
                </a:solidFill>
                <a:round/>
              </a:ln>
              <a:effectLst/>
            </c:spPr>
          </c:marker>
          <c:cat>
            <c:strRef>
              <c:f>'ResultSum-606'!$A$444:$A$458</c:f>
              <c:strCache>
                <c:ptCount val="15"/>
                <c:pt idx="0">
                  <c:v>T3</c:v>
                </c:pt>
                <c:pt idx="1">
                  <c:v>T4</c:v>
                </c:pt>
                <c:pt idx="2">
                  <c:v>T5</c:v>
                </c:pt>
                <c:pt idx="3">
                  <c:v>T6</c:v>
                </c:pt>
                <c:pt idx="4">
                  <c:v>T7</c:v>
                </c:pt>
                <c:pt idx="5">
                  <c:v>T8</c:v>
                </c:pt>
                <c:pt idx="6">
                  <c:v>T9</c:v>
                </c:pt>
                <c:pt idx="7">
                  <c:v>T10</c:v>
                </c:pt>
                <c:pt idx="8">
                  <c:v>T11</c:v>
                </c:pt>
                <c:pt idx="9">
                  <c:v>T12</c:v>
                </c:pt>
                <c:pt idx="10">
                  <c:v>L1</c:v>
                </c:pt>
                <c:pt idx="11">
                  <c:v>L2</c:v>
                </c:pt>
                <c:pt idx="12">
                  <c:v>L3</c:v>
                </c:pt>
                <c:pt idx="13">
                  <c:v>L4</c:v>
                </c:pt>
                <c:pt idx="14">
                  <c:v>L5</c:v>
                </c:pt>
              </c:strCache>
            </c:strRef>
          </c:cat>
          <c:val>
            <c:numRef>
              <c:f>'ResultSum-606'!$F$444:$F$458</c:f>
              <c:numCache>
                <c:formatCode>0.00%</c:formatCode>
                <c:ptCount val="15"/>
                <c:pt idx="0">
                  <c:v>0.99307468435421165</c:v>
                </c:pt>
                <c:pt idx="1">
                  <c:v>0.99328608041802535</c:v>
                </c:pt>
                <c:pt idx="2">
                  <c:v>0.97145390114904251</c:v>
                </c:pt>
                <c:pt idx="3">
                  <c:v>0.97892149304996934</c:v>
                </c:pt>
                <c:pt idx="4">
                  <c:v>0.96359300700035322</c:v>
                </c:pt>
                <c:pt idx="5">
                  <c:v>0.98926669357105845</c:v>
                </c:pt>
                <c:pt idx="6">
                  <c:v>0.99221157857563413</c:v>
                </c:pt>
                <c:pt idx="7">
                  <c:v>0.99018222571680903</c:v>
                </c:pt>
                <c:pt idx="8">
                  <c:v>0.99352626725261961</c:v>
                </c:pt>
                <c:pt idx="9">
                  <c:v>0.98532085410787495</c:v>
                </c:pt>
                <c:pt idx="10">
                  <c:v>0.95790627026108588</c:v>
                </c:pt>
                <c:pt idx="11">
                  <c:v>0.96789186303024188</c:v>
                </c:pt>
                <c:pt idx="12">
                  <c:v>0.97355782102072086</c:v>
                </c:pt>
                <c:pt idx="13">
                  <c:v>0.99000793850913971</c:v>
                </c:pt>
                <c:pt idx="14">
                  <c:v>0.96153293061062195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8CA-4B29-AD72-DCDD45D6D92F}"/>
            </c:ext>
          </c:extLst>
        </c:ser>
        <c:ser>
          <c:idx val="1"/>
          <c:order val="1"/>
          <c:tx>
            <c:strRef>
              <c:f>'ResultSum-606'!$G$443</c:f>
              <c:strCache>
                <c:ptCount val="1"/>
                <c:pt idx="0">
                  <c:v>Sagittal bed+Peak arm</c:v>
                </c:pt>
              </c:strCache>
            </c:strRef>
          </c:tx>
          <c:spPr>
            <a:ln w="22225" cap="rnd">
              <a:solidFill>
                <a:schemeClr val="accent2"/>
              </a:solidFill>
              <a:round/>
            </a:ln>
            <a:effectLst/>
          </c:spPr>
          <c:marker>
            <c:symbol val="square"/>
            <c:size val="6"/>
            <c:spPr>
              <a:solidFill>
                <a:schemeClr val="accent2"/>
              </a:solidFill>
              <a:ln w="9525">
                <a:solidFill>
                  <a:schemeClr val="accent2"/>
                </a:solidFill>
                <a:round/>
              </a:ln>
              <a:effectLst/>
            </c:spPr>
          </c:marker>
          <c:cat>
            <c:strRef>
              <c:f>'ResultSum-606'!$A$444:$A$458</c:f>
              <c:strCache>
                <c:ptCount val="15"/>
                <c:pt idx="0">
                  <c:v>T3</c:v>
                </c:pt>
                <c:pt idx="1">
                  <c:v>T4</c:v>
                </c:pt>
                <c:pt idx="2">
                  <c:v>T5</c:v>
                </c:pt>
                <c:pt idx="3">
                  <c:v>T6</c:v>
                </c:pt>
                <c:pt idx="4">
                  <c:v>T7</c:v>
                </c:pt>
                <c:pt idx="5">
                  <c:v>T8</c:v>
                </c:pt>
                <c:pt idx="6">
                  <c:v>T9</c:v>
                </c:pt>
                <c:pt idx="7">
                  <c:v>T10</c:v>
                </c:pt>
                <c:pt idx="8">
                  <c:v>T11</c:v>
                </c:pt>
                <c:pt idx="9">
                  <c:v>T12</c:v>
                </c:pt>
                <c:pt idx="10">
                  <c:v>L1</c:v>
                </c:pt>
                <c:pt idx="11">
                  <c:v>L2</c:v>
                </c:pt>
                <c:pt idx="12">
                  <c:v>L3</c:v>
                </c:pt>
                <c:pt idx="13">
                  <c:v>L4</c:v>
                </c:pt>
                <c:pt idx="14">
                  <c:v>L5</c:v>
                </c:pt>
              </c:strCache>
            </c:strRef>
          </c:cat>
          <c:val>
            <c:numRef>
              <c:f>'ResultSum-606'!$G$444:$G$458</c:f>
              <c:numCache>
                <c:formatCode>0.00%</c:formatCode>
                <c:ptCount val="15"/>
                <c:pt idx="0">
                  <c:v>0.9961000000000001</c:v>
                </c:pt>
                <c:pt idx="1">
                  <c:v>0.99176666666666657</c:v>
                </c:pt>
                <c:pt idx="2">
                  <c:v>0.97089999999999999</c:v>
                </c:pt>
                <c:pt idx="3">
                  <c:v>0.97633333333333339</c:v>
                </c:pt>
                <c:pt idx="4">
                  <c:v>0.9627</c:v>
                </c:pt>
                <c:pt idx="5">
                  <c:v>0.98896666666666666</c:v>
                </c:pt>
                <c:pt idx="6">
                  <c:v>0.99403333333333332</c:v>
                </c:pt>
                <c:pt idx="7">
                  <c:v>0.99013333333333342</c:v>
                </c:pt>
                <c:pt idx="8">
                  <c:v>0.99283333333333335</c:v>
                </c:pt>
                <c:pt idx="9">
                  <c:v>0.98006666666666664</c:v>
                </c:pt>
                <c:pt idx="10">
                  <c:v>0.95899999999999996</c:v>
                </c:pt>
                <c:pt idx="11">
                  <c:v>0.96810000000000007</c:v>
                </c:pt>
                <c:pt idx="12">
                  <c:v>0.97443333333333337</c:v>
                </c:pt>
                <c:pt idx="13">
                  <c:v>0.99036666666666662</c:v>
                </c:pt>
                <c:pt idx="14">
                  <c:v>0.9619333333333332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8CA-4B29-AD72-DCDD45D6D92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129807983"/>
        <c:axId val="1129790927"/>
        <c:extLst>
          <c:ext xmlns:c15="http://schemas.microsoft.com/office/drawing/2012/chart" uri="{02D57815-91ED-43cb-92C2-25804820EDAC}">
            <c15:filteredLineSeries>
              <c15:ser>
                <c:idx val="2"/>
                <c:order val="2"/>
                <c:tx>
                  <c:strRef>
                    <c:extLst>
                      <c:ext uri="{02D57815-91ED-43cb-92C2-25804820EDAC}">
                        <c15:formulaRef>
                          <c15:sqref>'ResultSum-606'!$H$443</c15:sqref>
                        </c15:formulaRef>
                      </c:ext>
                    </c:extLst>
                    <c:strCache>
                      <c:ptCount val="1"/>
                      <c:pt idx="0">
                        <c:v>Transverse bed+Watershed arm</c:v>
                      </c:pt>
                    </c:strCache>
                  </c:strRef>
                </c:tx>
                <c:spPr>
                  <a:ln w="22225" cap="rnd">
                    <a:solidFill>
                      <a:schemeClr val="accent3"/>
                    </a:solidFill>
                    <a:round/>
                  </a:ln>
                  <a:effectLst/>
                </c:spPr>
                <c:marker>
                  <c:symbol val="triangle"/>
                  <c:size val="6"/>
                  <c:spPr>
                    <a:solidFill>
                      <a:schemeClr val="accent3"/>
                    </a:solidFill>
                    <a:ln w="9525">
                      <a:solidFill>
                        <a:schemeClr val="accent3"/>
                      </a:solidFill>
                      <a:round/>
                    </a:ln>
                    <a:effectLst/>
                  </c:spPr>
                </c:marker>
                <c:cat>
                  <c:strRef>
                    <c:extLst>
                      <c:ext uri="{02D57815-91ED-43cb-92C2-25804820EDAC}">
                        <c15:formulaRef>
                          <c15:sqref>'ResultSum-606'!$A$444:$A$458</c15:sqref>
                        </c15:formulaRef>
                      </c:ext>
                    </c:extLst>
                    <c:strCache>
                      <c:ptCount val="15"/>
                      <c:pt idx="0">
                        <c:v>T3</c:v>
                      </c:pt>
                      <c:pt idx="1">
                        <c:v>T4</c:v>
                      </c:pt>
                      <c:pt idx="2">
                        <c:v>T5</c:v>
                      </c:pt>
                      <c:pt idx="3">
                        <c:v>T6</c:v>
                      </c:pt>
                      <c:pt idx="4">
                        <c:v>T7</c:v>
                      </c:pt>
                      <c:pt idx="5">
                        <c:v>T8</c:v>
                      </c:pt>
                      <c:pt idx="6">
                        <c:v>T9</c:v>
                      </c:pt>
                      <c:pt idx="7">
                        <c:v>T10</c:v>
                      </c:pt>
                      <c:pt idx="8">
                        <c:v>T11</c:v>
                      </c:pt>
                      <c:pt idx="9">
                        <c:v>T12</c:v>
                      </c:pt>
                      <c:pt idx="10">
                        <c:v>L1</c:v>
                      </c:pt>
                      <c:pt idx="11">
                        <c:v>L2</c:v>
                      </c:pt>
                      <c:pt idx="12">
                        <c:v>L3</c:v>
                      </c:pt>
                      <c:pt idx="13">
                        <c:v>L4</c:v>
                      </c:pt>
                      <c:pt idx="14">
                        <c:v>L5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'ResultSum-606'!$H$444:$H$458</c15:sqref>
                        </c15:formulaRef>
                      </c:ext>
                    </c:extLst>
                    <c:numCache>
                      <c:formatCode>0.00%</c:formatCode>
                      <c:ptCount val="15"/>
                      <c:pt idx="0">
                        <c:v>0.99307468435421165</c:v>
                      </c:pt>
                      <c:pt idx="1">
                        <c:v>0.99218181826813057</c:v>
                      </c:pt>
                      <c:pt idx="2">
                        <c:v>0.9874666666666666</c:v>
                      </c:pt>
                      <c:pt idx="3">
                        <c:v>0.99136666666666662</c:v>
                      </c:pt>
                      <c:pt idx="4">
                        <c:v>0.97876666666666667</c:v>
                      </c:pt>
                      <c:pt idx="5">
                        <c:v>0.99293333333333333</c:v>
                      </c:pt>
                      <c:pt idx="6">
                        <c:v>0.99313333333333331</c:v>
                      </c:pt>
                      <c:pt idx="7">
                        <c:v>0.99685321856120801</c:v>
                      </c:pt>
                      <c:pt idx="8">
                        <c:v>0.994059600585953</c:v>
                      </c:pt>
                      <c:pt idx="9">
                        <c:v>0.98708752077454165</c:v>
                      </c:pt>
                      <c:pt idx="10">
                        <c:v>0.98993333333333344</c:v>
                      </c:pt>
                      <c:pt idx="11">
                        <c:v>0.98871965618409474</c:v>
                      </c:pt>
                      <c:pt idx="12">
                        <c:v>0.98851994559960443</c:v>
                      </c:pt>
                      <c:pt idx="13">
                        <c:v>0.99000793850913971</c:v>
                      </c:pt>
                      <c:pt idx="14">
                        <c:v>0.99108865395506862</c:v>
                      </c:pt>
                    </c:numCache>
                  </c:numRef>
                </c:val>
                <c:smooth val="0"/>
                <c:extLst>
                  <c:ext xmlns:c16="http://schemas.microsoft.com/office/drawing/2014/chart" uri="{C3380CC4-5D6E-409C-BE32-E72D297353CC}">
                    <c16:uniqueId val="{00000002-A8CA-4B29-AD72-DCDD45D6D92F}"/>
                  </c:ext>
                </c:extLst>
              </c15:ser>
            </c15:filteredLineSeries>
            <c15:filteredLine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'ResultSum-606'!$I$443</c15:sqref>
                        </c15:formulaRef>
                      </c:ext>
                    </c:extLst>
                    <c:strCache>
                      <c:ptCount val="1"/>
                      <c:pt idx="0">
                        <c:v>Sagittal bed+Watershed arm</c:v>
                      </c:pt>
                    </c:strCache>
                  </c:strRef>
                </c:tx>
                <c:spPr>
                  <a:ln w="22225" cap="rnd">
                    <a:solidFill>
                      <a:schemeClr val="accent4"/>
                    </a:solidFill>
                    <a:round/>
                  </a:ln>
                  <a:effectLst/>
                </c:spPr>
                <c:marker>
                  <c:symbol val="x"/>
                  <c:size val="6"/>
                  <c:spPr>
                    <a:noFill/>
                    <a:ln w="9525">
                      <a:solidFill>
                        <a:schemeClr val="accent4"/>
                      </a:solidFill>
                      <a:round/>
                    </a:ln>
                    <a:effectLst/>
                  </c:spPr>
                </c:marker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'ResultSum-606'!$A$444:$A$458</c15:sqref>
                        </c15:formulaRef>
                      </c:ext>
                    </c:extLst>
                    <c:strCache>
                      <c:ptCount val="15"/>
                      <c:pt idx="0">
                        <c:v>T3</c:v>
                      </c:pt>
                      <c:pt idx="1">
                        <c:v>T4</c:v>
                      </c:pt>
                      <c:pt idx="2">
                        <c:v>T5</c:v>
                      </c:pt>
                      <c:pt idx="3">
                        <c:v>T6</c:v>
                      </c:pt>
                      <c:pt idx="4">
                        <c:v>T7</c:v>
                      </c:pt>
                      <c:pt idx="5">
                        <c:v>T8</c:v>
                      </c:pt>
                      <c:pt idx="6">
                        <c:v>T9</c:v>
                      </c:pt>
                      <c:pt idx="7">
                        <c:v>T10</c:v>
                      </c:pt>
                      <c:pt idx="8">
                        <c:v>T11</c:v>
                      </c:pt>
                      <c:pt idx="9">
                        <c:v>T12</c:v>
                      </c:pt>
                      <c:pt idx="10">
                        <c:v>L1</c:v>
                      </c:pt>
                      <c:pt idx="11">
                        <c:v>L2</c:v>
                      </c:pt>
                      <c:pt idx="12">
                        <c:v>L3</c:v>
                      </c:pt>
                      <c:pt idx="13">
                        <c:v>L4</c:v>
                      </c:pt>
                      <c:pt idx="14">
                        <c:v>L5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'ResultSum-606'!$I$444:$I$458</c15:sqref>
                        </c15:formulaRef>
                      </c:ext>
                    </c:extLst>
                    <c:numCache>
                      <c:formatCode>0.00%</c:formatCode>
                      <c:ptCount val="15"/>
                      <c:pt idx="0">
                        <c:v>0.9961000000000001</c:v>
                      </c:pt>
                      <c:pt idx="1">
                        <c:v>0.99129999999999996</c:v>
                      </c:pt>
                      <c:pt idx="2">
                        <c:v>0.98726666666666674</c:v>
                      </c:pt>
                      <c:pt idx="3">
                        <c:v>0.99036666666666662</c:v>
                      </c:pt>
                      <c:pt idx="4">
                        <c:v>0.97936666666666661</c:v>
                      </c:pt>
                      <c:pt idx="5">
                        <c:v>0.98203333333333331</c:v>
                      </c:pt>
                      <c:pt idx="6">
                        <c:v>0.99293333333333322</c:v>
                      </c:pt>
                      <c:pt idx="7">
                        <c:v>0.99460000000000004</c:v>
                      </c:pt>
                      <c:pt idx="8">
                        <c:v>0.99316666666666664</c:v>
                      </c:pt>
                      <c:pt idx="9">
                        <c:v>0.98746666666666671</c:v>
                      </c:pt>
                      <c:pt idx="10">
                        <c:v>0.99229999999999985</c:v>
                      </c:pt>
                      <c:pt idx="11">
                        <c:v>0.98983333333333334</c:v>
                      </c:pt>
                      <c:pt idx="12">
                        <c:v>0.98996666666666666</c:v>
                      </c:pt>
                      <c:pt idx="13">
                        <c:v>0.99036666666666662</c:v>
                      </c:pt>
                      <c:pt idx="14">
                        <c:v>0.99210000000000009</c:v>
                      </c:pt>
                    </c:numCache>
                  </c:numRef>
                </c: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A8CA-4B29-AD72-DCDD45D6D92F}"/>
                  </c:ext>
                </c:extLst>
              </c15:ser>
            </c15:filteredLineSeries>
          </c:ext>
        </c:extLst>
      </c:lineChart>
      <c:catAx>
        <c:axId val="1129807983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level</a:t>
                </a:r>
                <a:endParaRPr lang="zh-CN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129790927"/>
        <c:crosses val="autoZero"/>
        <c:auto val="1"/>
        <c:lblAlgn val="ctr"/>
        <c:lblOffset val="100"/>
        <c:noMultiLvlLbl val="0"/>
      </c:catAx>
      <c:valAx>
        <c:axId val="1129790927"/>
        <c:scaling>
          <c:orientation val="minMax"/>
        </c:scaling>
        <c:delete val="0"/>
        <c:axPos val="l"/>
        <c:numFmt formatCode="0.00%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12980798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dirty="0"/>
              <a:t>area</a:t>
            </a:r>
            <a:r>
              <a:rPr lang="en-US" altLang="zh-CN" baseline="0" dirty="0"/>
              <a:t> percentage </a:t>
            </a:r>
            <a:endParaRPr lang="zh-CN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cap="all" spc="120" normalizeH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'ResultSum-606'!$F$443</c:f>
              <c:strCache>
                <c:ptCount val="1"/>
                <c:pt idx="0">
                  <c:v>Transverse bed+Peak arm</c:v>
                </c:pt>
              </c:strCache>
            </c:strRef>
          </c:tx>
          <c:spPr>
            <a:ln w="22225" cap="rnd">
              <a:solidFill>
                <a:schemeClr val="accent1"/>
              </a:solidFill>
              <a:round/>
            </a:ln>
            <a:effectLst/>
          </c:spPr>
          <c:marker>
            <c:symbol val="diamond"/>
            <c:size val="6"/>
            <c:spPr>
              <a:solidFill>
                <a:schemeClr val="accent1"/>
              </a:solidFill>
              <a:ln w="9525">
                <a:solidFill>
                  <a:schemeClr val="accent1"/>
                </a:solidFill>
                <a:round/>
              </a:ln>
              <a:effectLst/>
            </c:spPr>
          </c:marker>
          <c:cat>
            <c:strRef>
              <c:f>'ResultSum-606'!$A$444:$A$458</c:f>
              <c:strCache>
                <c:ptCount val="15"/>
                <c:pt idx="0">
                  <c:v>T3</c:v>
                </c:pt>
                <c:pt idx="1">
                  <c:v>T4</c:v>
                </c:pt>
                <c:pt idx="2">
                  <c:v>T5</c:v>
                </c:pt>
                <c:pt idx="3">
                  <c:v>T6</c:v>
                </c:pt>
                <c:pt idx="4">
                  <c:v>T7</c:v>
                </c:pt>
                <c:pt idx="5">
                  <c:v>T8</c:v>
                </c:pt>
                <c:pt idx="6">
                  <c:v>T9</c:v>
                </c:pt>
                <c:pt idx="7">
                  <c:v>T10</c:v>
                </c:pt>
                <c:pt idx="8">
                  <c:v>T11</c:v>
                </c:pt>
                <c:pt idx="9">
                  <c:v>T12</c:v>
                </c:pt>
                <c:pt idx="10">
                  <c:v>L1</c:v>
                </c:pt>
                <c:pt idx="11">
                  <c:v>L2</c:v>
                </c:pt>
                <c:pt idx="12">
                  <c:v>L3</c:v>
                </c:pt>
                <c:pt idx="13">
                  <c:v>L4</c:v>
                </c:pt>
                <c:pt idx="14">
                  <c:v>L5</c:v>
                </c:pt>
              </c:strCache>
            </c:strRef>
          </c:cat>
          <c:val>
            <c:numRef>
              <c:f>'ResultSum-606'!$F$444:$F$458</c:f>
              <c:numCache>
                <c:formatCode>0.00%</c:formatCode>
                <c:ptCount val="15"/>
                <c:pt idx="0">
                  <c:v>0.99307468435421165</c:v>
                </c:pt>
                <c:pt idx="1">
                  <c:v>0.99328608041802535</c:v>
                </c:pt>
                <c:pt idx="2">
                  <c:v>0.97145390114904251</c:v>
                </c:pt>
                <c:pt idx="3">
                  <c:v>0.97892149304996934</c:v>
                </c:pt>
                <c:pt idx="4">
                  <c:v>0.96359300700035322</c:v>
                </c:pt>
                <c:pt idx="5">
                  <c:v>0.98926669357105845</c:v>
                </c:pt>
                <c:pt idx="6">
                  <c:v>0.99221157857563413</c:v>
                </c:pt>
                <c:pt idx="7">
                  <c:v>0.99018222571680903</c:v>
                </c:pt>
                <c:pt idx="8">
                  <c:v>0.99352626725261961</c:v>
                </c:pt>
                <c:pt idx="9">
                  <c:v>0.98532085410787495</c:v>
                </c:pt>
                <c:pt idx="10">
                  <c:v>0.95790627026108588</c:v>
                </c:pt>
                <c:pt idx="11">
                  <c:v>0.96789186303024188</c:v>
                </c:pt>
                <c:pt idx="12">
                  <c:v>0.97355782102072086</c:v>
                </c:pt>
                <c:pt idx="13">
                  <c:v>0.99000793850913971</c:v>
                </c:pt>
                <c:pt idx="14">
                  <c:v>0.96153293061062195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8CA-4B29-AD72-DCDD45D6D92F}"/>
            </c:ext>
          </c:extLst>
        </c:ser>
        <c:ser>
          <c:idx val="1"/>
          <c:order val="1"/>
          <c:tx>
            <c:strRef>
              <c:f>'ResultSum-606'!$G$443</c:f>
              <c:strCache>
                <c:ptCount val="1"/>
                <c:pt idx="0">
                  <c:v>Sagittal bed+Peak arm</c:v>
                </c:pt>
              </c:strCache>
            </c:strRef>
          </c:tx>
          <c:spPr>
            <a:ln w="22225" cap="rnd">
              <a:solidFill>
                <a:schemeClr val="accent2"/>
              </a:solidFill>
              <a:round/>
            </a:ln>
            <a:effectLst/>
          </c:spPr>
          <c:marker>
            <c:symbol val="square"/>
            <c:size val="6"/>
            <c:spPr>
              <a:solidFill>
                <a:schemeClr val="accent2"/>
              </a:solidFill>
              <a:ln w="9525">
                <a:solidFill>
                  <a:schemeClr val="accent2"/>
                </a:solidFill>
                <a:round/>
              </a:ln>
              <a:effectLst/>
            </c:spPr>
          </c:marker>
          <c:cat>
            <c:strRef>
              <c:f>'ResultSum-606'!$A$444:$A$458</c:f>
              <c:strCache>
                <c:ptCount val="15"/>
                <c:pt idx="0">
                  <c:v>T3</c:v>
                </c:pt>
                <c:pt idx="1">
                  <c:v>T4</c:v>
                </c:pt>
                <c:pt idx="2">
                  <c:v>T5</c:v>
                </c:pt>
                <c:pt idx="3">
                  <c:v>T6</c:v>
                </c:pt>
                <c:pt idx="4">
                  <c:v>T7</c:v>
                </c:pt>
                <c:pt idx="5">
                  <c:v>T8</c:v>
                </c:pt>
                <c:pt idx="6">
                  <c:v>T9</c:v>
                </c:pt>
                <c:pt idx="7">
                  <c:v>T10</c:v>
                </c:pt>
                <c:pt idx="8">
                  <c:v>T11</c:v>
                </c:pt>
                <c:pt idx="9">
                  <c:v>T12</c:v>
                </c:pt>
                <c:pt idx="10">
                  <c:v>L1</c:v>
                </c:pt>
                <c:pt idx="11">
                  <c:v>L2</c:v>
                </c:pt>
                <c:pt idx="12">
                  <c:v>L3</c:v>
                </c:pt>
                <c:pt idx="13">
                  <c:v>L4</c:v>
                </c:pt>
                <c:pt idx="14">
                  <c:v>L5</c:v>
                </c:pt>
              </c:strCache>
            </c:strRef>
          </c:cat>
          <c:val>
            <c:numRef>
              <c:f>'ResultSum-606'!$G$444:$G$458</c:f>
              <c:numCache>
                <c:formatCode>0.00%</c:formatCode>
                <c:ptCount val="15"/>
                <c:pt idx="0">
                  <c:v>0.9961000000000001</c:v>
                </c:pt>
                <c:pt idx="1">
                  <c:v>0.99176666666666657</c:v>
                </c:pt>
                <c:pt idx="2">
                  <c:v>0.97089999999999999</c:v>
                </c:pt>
                <c:pt idx="3">
                  <c:v>0.97633333333333339</c:v>
                </c:pt>
                <c:pt idx="4">
                  <c:v>0.9627</c:v>
                </c:pt>
                <c:pt idx="5">
                  <c:v>0.98896666666666666</c:v>
                </c:pt>
                <c:pt idx="6">
                  <c:v>0.99403333333333332</c:v>
                </c:pt>
                <c:pt idx="7">
                  <c:v>0.99013333333333342</c:v>
                </c:pt>
                <c:pt idx="8">
                  <c:v>0.99283333333333335</c:v>
                </c:pt>
                <c:pt idx="9">
                  <c:v>0.98006666666666664</c:v>
                </c:pt>
                <c:pt idx="10">
                  <c:v>0.95899999999999996</c:v>
                </c:pt>
                <c:pt idx="11">
                  <c:v>0.96810000000000007</c:v>
                </c:pt>
                <c:pt idx="12">
                  <c:v>0.97443333333333337</c:v>
                </c:pt>
                <c:pt idx="13">
                  <c:v>0.99036666666666662</c:v>
                </c:pt>
                <c:pt idx="14">
                  <c:v>0.9619333333333332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8CA-4B29-AD72-DCDD45D6D92F}"/>
            </c:ext>
          </c:extLst>
        </c:ser>
        <c:ser>
          <c:idx val="2"/>
          <c:order val="2"/>
          <c:tx>
            <c:strRef>
              <c:f>'ResultSum-606'!$H$443</c:f>
              <c:strCache>
                <c:ptCount val="1"/>
                <c:pt idx="0">
                  <c:v>Transverse bed+Watershed arm</c:v>
                </c:pt>
              </c:strCache>
            </c:strRef>
          </c:tx>
          <c:spPr>
            <a:ln w="22225" cap="rnd">
              <a:solidFill>
                <a:schemeClr val="accent3"/>
              </a:solidFill>
              <a:round/>
            </a:ln>
            <a:effectLst/>
          </c:spPr>
          <c:marker>
            <c:symbol val="triangle"/>
            <c:size val="6"/>
            <c:spPr>
              <a:solidFill>
                <a:schemeClr val="accent3"/>
              </a:solidFill>
              <a:ln w="9525">
                <a:solidFill>
                  <a:schemeClr val="accent3"/>
                </a:solidFill>
                <a:round/>
              </a:ln>
              <a:effectLst/>
            </c:spPr>
          </c:marker>
          <c:cat>
            <c:strRef>
              <c:f>'ResultSum-606'!$A$444:$A$458</c:f>
              <c:strCache>
                <c:ptCount val="15"/>
                <c:pt idx="0">
                  <c:v>T3</c:v>
                </c:pt>
                <c:pt idx="1">
                  <c:v>T4</c:v>
                </c:pt>
                <c:pt idx="2">
                  <c:v>T5</c:v>
                </c:pt>
                <c:pt idx="3">
                  <c:v>T6</c:v>
                </c:pt>
                <c:pt idx="4">
                  <c:v>T7</c:v>
                </c:pt>
                <c:pt idx="5">
                  <c:v>T8</c:v>
                </c:pt>
                <c:pt idx="6">
                  <c:v>T9</c:v>
                </c:pt>
                <c:pt idx="7">
                  <c:v>T10</c:v>
                </c:pt>
                <c:pt idx="8">
                  <c:v>T11</c:v>
                </c:pt>
                <c:pt idx="9">
                  <c:v>T12</c:v>
                </c:pt>
                <c:pt idx="10">
                  <c:v>L1</c:v>
                </c:pt>
                <c:pt idx="11">
                  <c:v>L2</c:v>
                </c:pt>
                <c:pt idx="12">
                  <c:v>L3</c:v>
                </c:pt>
                <c:pt idx="13">
                  <c:v>L4</c:v>
                </c:pt>
                <c:pt idx="14">
                  <c:v>L5</c:v>
                </c:pt>
              </c:strCache>
            </c:strRef>
          </c:cat>
          <c:val>
            <c:numRef>
              <c:f>'ResultSum-606'!$H$444:$H$458</c:f>
              <c:numCache>
                <c:formatCode>0.00%</c:formatCode>
                <c:ptCount val="15"/>
                <c:pt idx="0">
                  <c:v>0.99307468435421165</c:v>
                </c:pt>
                <c:pt idx="1">
                  <c:v>0.99218181826813057</c:v>
                </c:pt>
                <c:pt idx="2">
                  <c:v>0.9874666666666666</c:v>
                </c:pt>
                <c:pt idx="3">
                  <c:v>0.99136666666666662</c:v>
                </c:pt>
                <c:pt idx="4">
                  <c:v>0.97876666666666667</c:v>
                </c:pt>
                <c:pt idx="5">
                  <c:v>0.99293333333333333</c:v>
                </c:pt>
                <c:pt idx="6">
                  <c:v>0.99313333333333331</c:v>
                </c:pt>
                <c:pt idx="7">
                  <c:v>0.99685321856120801</c:v>
                </c:pt>
                <c:pt idx="8">
                  <c:v>0.994059600585953</c:v>
                </c:pt>
                <c:pt idx="9">
                  <c:v>0.98708752077454165</c:v>
                </c:pt>
                <c:pt idx="10">
                  <c:v>0.98993333333333344</c:v>
                </c:pt>
                <c:pt idx="11">
                  <c:v>0.98871965618409474</c:v>
                </c:pt>
                <c:pt idx="12">
                  <c:v>0.98851994559960443</c:v>
                </c:pt>
                <c:pt idx="13">
                  <c:v>0.99000793850913971</c:v>
                </c:pt>
                <c:pt idx="14">
                  <c:v>0.99108865395506862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A8CA-4B29-AD72-DCDD45D6D92F}"/>
            </c:ext>
          </c:extLst>
        </c:ser>
        <c:ser>
          <c:idx val="3"/>
          <c:order val="3"/>
          <c:tx>
            <c:strRef>
              <c:f>'ResultSum-606'!$I$443</c:f>
              <c:strCache>
                <c:ptCount val="1"/>
                <c:pt idx="0">
                  <c:v>Sagittal bed+Watershed arm</c:v>
                </c:pt>
              </c:strCache>
            </c:strRef>
          </c:tx>
          <c:spPr>
            <a:ln w="22225" cap="rnd">
              <a:solidFill>
                <a:schemeClr val="accent4"/>
              </a:solidFill>
              <a:round/>
            </a:ln>
            <a:effectLst/>
          </c:spPr>
          <c:marker>
            <c:symbol val="x"/>
            <c:size val="6"/>
            <c:spPr>
              <a:noFill/>
              <a:ln w="9525">
                <a:solidFill>
                  <a:schemeClr val="accent4"/>
                </a:solidFill>
                <a:round/>
              </a:ln>
              <a:effectLst/>
            </c:spPr>
          </c:marker>
          <c:cat>
            <c:strRef>
              <c:f>'ResultSum-606'!$A$444:$A$458</c:f>
              <c:strCache>
                <c:ptCount val="15"/>
                <c:pt idx="0">
                  <c:v>T3</c:v>
                </c:pt>
                <c:pt idx="1">
                  <c:v>T4</c:v>
                </c:pt>
                <c:pt idx="2">
                  <c:v>T5</c:v>
                </c:pt>
                <c:pt idx="3">
                  <c:v>T6</c:v>
                </c:pt>
                <c:pt idx="4">
                  <c:v>T7</c:v>
                </c:pt>
                <c:pt idx="5">
                  <c:v>T8</c:v>
                </c:pt>
                <c:pt idx="6">
                  <c:v>T9</c:v>
                </c:pt>
                <c:pt idx="7">
                  <c:v>T10</c:v>
                </c:pt>
                <c:pt idx="8">
                  <c:v>T11</c:v>
                </c:pt>
                <c:pt idx="9">
                  <c:v>T12</c:v>
                </c:pt>
                <c:pt idx="10">
                  <c:v>L1</c:v>
                </c:pt>
                <c:pt idx="11">
                  <c:v>L2</c:v>
                </c:pt>
                <c:pt idx="12">
                  <c:v>L3</c:v>
                </c:pt>
                <c:pt idx="13">
                  <c:v>L4</c:v>
                </c:pt>
                <c:pt idx="14">
                  <c:v>L5</c:v>
                </c:pt>
              </c:strCache>
            </c:strRef>
          </c:cat>
          <c:val>
            <c:numRef>
              <c:f>'ResultSum-606'!$I$444:$I$458</c:f>
              <c:numCache>
                <c:formatCode>0.00%</c:formatCode>
                <c:ptCount val="15"/>
                <c:pt idx="0">
                  <c:v>0.9961000000000001</c:v>
                </c:pt>
                <c:pt idx="1">
                  <c:v>0.99129999999999996</c:v>
                </c:pt>
                <c:pt idx="2">
                  <c:v>0.98726666666666674</c:v>
                </c:pt>
                <c:pt idx="3">
                  <c:v>0.99036666666666662</c:v>
                </c:pt>
                <c:pt idx="4">
                  <c:v>0.97936666666666661</c:v>
                </c:pt>
                <c:pt idx="5">
                  <c:v>0.98203333333333331</c:v>
                </c:pt>
                <c:pt idx="6">
                  <c:v>0.99293333333333322</c:v>
                </c:pt>
                <c:pt idx="7">
                  <c:v>0.99460000000000004</c:v>
                </c:pt>
                <c:pt idx="8">
                  <c:v>0.99316666666666664</c:v>
                </c:pt>
                <c:pt idx="9">
                  <c:v>0.98746666666666671</c:v>
                </c:pt>
                <c:pt idx="10">
                  <c:v>0.99229999999999985</c:v>
                </c:pt>
                <c:pt idx="11">
                  <c:v>0.98983333333333334</c:v>
                </c:pt>
                <c:pt idx="12">
                  <c:v>0.98996666666666666</c:v>
                </c:pt>
                <c:pt idx="13">
                  <c:v>0.99036666666666662</c:v>
                </c:pt>
                <c:pt idx="14">
                  <c:v>0.99210000000000009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A8CA-4B29-AD72-DCDD45D6D92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129807983"/>
        <c:axId val="1129790927"/>
      </c:lineChart>
      <c:catAx>
        <c:axId val="1129807983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level</a:t>
                </a:r>
                <a:endParaRPr lang="zh-CN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129790927"/>
        <c:crosses val="autoZero"/>
        <c:auto val="1"/>
        <c:lblAlgn val="ctr"/>
        <c:lblOffset val="100"/>
        <c:noMultiLvlLbl val="0"/>
      </c:catAx>
      <c:valAx>
        <c:axId val="1129790927"/>
        <c:scaling>
          <c:orientation val="minMax"/>
        </c:scaling>
        <c:delete val="0"/>
        <c:axPos val="l"/>
        <c:numFmt formatCode="0.00%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12980798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/>
              <a:t>SECTIONAL torso</a:t>
            </a:r>
            <a:r>
              <a:rPr lang="en-US" altLang="zh-CN" baseline="0"/>
              <a:t> mass percentage</a:t>
            </a:r>
            <a:endParaRPr lang="zh-CN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cap="all" spc="120" normalizeH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2"/>
          <c:order val="2"/>
          <c:tx>
            <c:strRef>
              <c:f>'ResultSum-606'!$D$331:$D$332</c:f>
              <c:strCache>
                <c:ptCount val="2"/>
                <c:pt idx="0">
                  <c:v>Torso soft tissue mass percentage % -- avg 606 636 526</c:v>
                </c:pt>
                <c:pt idx="1">
                  <c:v>Transverse bed+Watershed arm</c:v>
                </c:pt>
              </c:strCache>
              <c:extLst/>
            </c:strRef>
          </c:tx>
          <c:spPr>
            <a:ln w="38100" cap="rnd">
              <a:solidFill>
                <a:srgbClr val="FF0000"/>
              </a:solidFill>
              <a:round/>
            </a:ln>
            <a:effectLst/>
          </c:spPr>
          <c:marker>
            <c:symbol val="triangle"/>
            <c:size val="6"/>
            <c:spPr>
              <a:solidFill>
                <a:schemeClr val="accent3"/>
              </a:solidFill>
              <a:ln w="38100">
                <a:solidFill>
                  <a:srgbClr val="FF0000"/>
                </a:solidFill>
                <a:round/>
              </a:ln>
              <a:effectLst/>
            </c:spPr>
          </c:marker>
          <c:cat>
            <c:strRef>
              <c:f>'ResultSum-606'!$A$333:$A$347</c:f>
              <c:strCache>
                <c:ptCount val="15"/>
                <c:pt idx="0">
                  <c:v>T3</c:v>
                </c:pt>
                <c:pt idx="1">
                  <c:v>T4</c:v>
                </c:pt>
                <c:pt idx="2">
                  <c:v>T5</c:v>
                </c:pt>
                <c:pt idx="3">
                  <c:v>T6</c:v>
                </c:pt>
                <c:pt idx="4">
                  <c:v>T7</c:v>
                </c:pt>
                <c:pt idx="5">
                  <c:v>T8</c:v>
                </c:pt>
                <c:pt idx="6">
                  <c:v>T9</c:v>
                </c:pt>
                <c:pt idx="7">
                  <c:v>T10</c:v>
                </c:pt>
                <c:pt idx="8">
                  <c:v>T11</c:v>
                </c:pt>
                <c:pt idx="9">
                  <c:v>T12</c:v>
                </c:pt>
                <c:pt idx="10">
                  <c:v>L1</c:v>
                </c:pt>
                <c:pt idx="11">
                  <c:v>L2</c:v>
                </c:pt>
                <c:pt idx="12">
                  <c:v>L3</c:v>
                </c:pt>
                <c:pt idx="13">
                  <c:v>L4</c:v>
                </c:pt>
                <c:pt idx="14">
                  <c:v>L5</c:v>
                </c:pt>
              </c:strCache>
            </c:strRef>
          </c:cat>
          <c:val>
            <c:numRef>
              <c:f>'ResultSum-606'!$D$333:$D$347</c:f>
              <c:numCache>
                <c:formatCode>0.00%</c:formatCode>
                <c:ptCount val="15"/>
                <c:pt idx="0">
                  <c:v>1.6531175912767718E-2</c:v>
                </c:pt>
                <c:pt idx="1">
                  <c:v>1.6967264096008381E-2</c:v>
                </c:pt>
                <c:pt idx="2">
                  <c:v>1.6920471157438114E-2</c:v>
                </c:pt>
                <c:pt idx="3">
                  <c:v>1.522106953357117E-2</c:v>
                </c:pt>
                <c:pt idx="4">
                  <c:v>1.4895349284759178E-2</c:v>
                </c:pt>
                <c:pt idx="5">
                  <c:v>1.7455739859330896E-2</c:v>
                </c:pt>
                <c:pt idx="6">
                  <c:v>1.8680107429693671E-2</c:v>
                </c:pt>
                <c:pt idx="7">
                  <c:v>2.0575373683958131E-2</c:v>
                </c:pt>
                <c:pt idx="8">
                  <c:v>2.2478694861346498E-2</c:v>
                </c:pt>
                <c:pt idx="9">
                  <c:v>2.3046681108398637E-2</c:v>
                </c:pt>
                <c:pt idx="10">
                  <c:v>2.6683590338626328E-2</c:v>
                </c:pt>
                <c:pt idx="11">
                  <c:v>2.6419002759534339E-2</c:v>
                </c:pt>
                <c:pt idx="12">
                  <c:v>2.459280067967461E-2</c:v>
                </c:pt>
                <c:pt idx="13">
                  <c:v>2.4888019074225942E-2</c:v>
                </c:pt>
                <c:pt idx="14">
                  <c:v>2.7506218983866886E-2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7824-4CFC-BDC7-83C313A5CF68}"/>
            </c:ext>
          </c:extLst>
        </c:ser>
        <c:ser>
          <c:idx val="4"/>
          <c:order val="4"/>
          <c:tx>
            <c:strRef>
              <c:f>'ResultSum-606'!$F$331:$F$332</c:f>
              <c:strCache>
                <c:ptCount val="2"/>
                <c:pt idx="0">
                  <c:v>Torso soft tissue mass percentage % -- avg 606 636 526</c:v>
                </c:pt>
                <c:pt idx="1">
                  <c:v>Keenan (20 female adolescents)[2]</c:v>
                </c:pt>
              </c:strCache>
              <c:extLst/>
            </c:strRef>
          </c:tx>
          <c:spPr>
            <a:ln w="22225" cap="rnd">
              <a:solidFill>
                <a:schemeClr val="accent5"/>
              </a:solidFill>
              <a:round/>
            </a:ln>
            <a:effectLst/>
          </c:spPr>
          <c:marker>
            <c:symbol val="star"/>
            <c:size val="6"/>
            <c:spPr>
              <a:noFill/>
              <a:ln w="9525">
                <a:solidFill>
                  <a:schemeClr val="accent5"/>
                </a:solidFill>
                <a:round/>
              </a:ln>
              <a:effectLst/>
            </c:spPr>
          </c:marker>
          <c:cat>
            <c:strRef>
              <c:f>'ResultSum-606'!$A$333:$A$347</c:f>
              <c:strCache>
                <c:ptCount val="15"/>
                <c:pt idx="0">
                  <c:v>T3</c:v>
                </c:pt>
                <c:pt idx="1">
                  <c:v>T4</c:v>
                </c:pt>
                <c:pt idx="2">
                  <c:v>T5</c:v>
                </c:pt>
                <c:pt idx="3">
                  <c:v>T6</c:v>
                </c:pt>
                <c:pt idx="4">
                  <c:v>T7</c:v>
                </c:pt>
                <c:pt idx="5">
                  <c:v>T8</c:v>
                </c:pt>
                <c:pt idx="6">
                  <c:v>T9</c:v>
                </c:pt>
                <c:pt idx="7">
                  <c:v>T10</c:v>
                </c:pt>
                <c:pt idx="8">
                  <c:v>T11</c:v>
                </c:pt>
                <c:pt idx="9">
                  <c:v>T12</c:v>
                </c:pt>
                <c:pt idx="10">
                  <c:v>L1</c:v>
                </c:pt>
                <c:pt idx="11">
                  <c:v>L2</c:v>
                </c:pt>
                <c:pt idx="12">
                  <c:v>L3</c:v>
                </c:pt>
                <c:pt idx="13">
                  <c:v>L4</c:v>
                </c:pt>
                <c:pt idx="14">
                  <c:v>L5</c:v>
                </c:pt>
              </c:strCache>
            </c:strRef>
          </c:cat>
          <c:val>
            <c:numRef>
              <c:f>'ResultSum-606'!$F$333:$F$347</c:f>
              <c:numCache>
                <c:formatCode>0.00%</c:formatCode>
                <c:ptCount val="15"/>
                <c:pt idx="0">
                  <c:v>1.138103092783505E-2</c:v>
                </c:pt>
                <c:pt idx="1">
                  <c:v>1.102721649484536E-2</c:v>
                </c:pt>
                <c:pt idx="2">
                  <c:v>1.1322061855670104E-2</c:v>
                </c:pt>
                <c:pt idx="3">
                  <c:v>1.1616907216494846E-2</c:v>
                </c:pt>
                <c:pt idx="4">
                  <c:v>1.2758762886597939E-2</c:v>
                </c:pt>
                <c:pt idx="5">
                  <c:v>1.3548591065292095E-2</c:v>
                </c:pt>
                <c:pt idx="6">
                  <c:v>1.3973883161512027E-2</c:v>
                </c:pt>
                <c:pt idx="7">
                  <c:v>1.5374845360824743E-2</c:v>
                </c:pt>
                <c:pt idx="8">
                  <c:v>1.7869415807560136E-2</c:v>
                </c:pt>
                <c:pt idx="9">
                  <c:v>2.0221030927835056E-2</c:v>
                </c:pt>
                <c:pt idx="10">
                  <c:v>2.1443298969072162E-2</c:v>
                </c:pt>
                <c:pt idx="11">
                  <c:v>2.1952577319587628E-2</c:v>
                </c:pt>
                <c:pt idx="12">
                  <c:v>2.21366323024055E-2</c:v>
                </c:pt>
                <c:pt idx="13">
                  <c:v>2.2788865979381442E-2</c:v>
                </c:pt>
                <c:pt idx="14">
                  <c:v>2.4616907216494843E-2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7824-4CFC-BDC7-83C313A5CF68}"/>
            </c:ext>
          </c:extLst>
        </c:ser>
        <c:ser>
          <c:idx val="5"/>
          <c:order val="5"/>
          <c:tx>
            <c:strRef>
              <c:f>'ResultSum-606'!$G$331:$G$332</c:f>
              <c:strCache>
                <c:ptCount val="2"/>
                <c:pt idx="0">
                  <c:v>Torso soft tissue mass percentage % -- avg 606 636 526</c:v>
                </c:pt>
                <c:pt idx="1">
                  <c:v>Pearsall (2 males + 2 females)[3]</c:v>
                </c:pt>
              </c:strCache>
              <c:extLst/>
            </c:strRef>
          </c:tx>
          <c:spPr>
            <a:ln w="22225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6"/>
            <c:spPr>
              <a:solidFill>
                <a:schemeClr val="accent6"/>
              </a:solidFill>
              <a:ln w="9525">
                <a:solidFill>
                  <a:schemeClr val="accent6"/>
                </a:solidFill>
                <a:round/>
              </a:ln>
              <a:effectLst/>
            </c:spPr>
          </c:marker>
          <c:cat>
            <c:strRef>
              <c:f>'ResultSum-606'!$A$333:$A$347</c:f>
              <c:strCache>
                <c:ptCount val="15"/>
                <c:pt idx="0">
                  <c:v>T3</c:v>
                </c:pt>
                <c:pt idx="1">
                  <c:v>T4</c:v>
                </c:pt>
                <c:pt idx="2">
                  <c:v>T5</c:v>
                </c:pt>
                <c:pt idx="3">
                  <c:v>T6</c:v>
                </c:pt>
                <c:pt idx="4">
                  <c:v>T7</c:v>
                </c:pt>
                <c:pt idx="5">
                  <c:v>T8</c:v>
                </c:pt>
                <c:pt idx="6">
                  <c:v>T9</c:v>
                </c:pt>
                <c:pt idx="7">
                  <c:v>T10</c:v>
                </c:pt>
                <c:pt idx="8">
                  <c:v>T11</c:v>
                </c:pt>
                <c:pt idx="9">
                  <c:v>T12</c:v>
                </c:pt>
                <c:pt idx="10">
                  <c:v>L1</c:v>
                </c:pt>
                <c:pt idx="11">
                  <c:v>L2</c:v>
                </c:pt>
                <c:pt idx="12">
                  <c:v>L3</c:v>
                </c:pt>
                <c:pt idx="13">
                  <c:v>L4</c:v>
                </c:pt>
                <c:pt idx="14">
                  <c:v>L5</c:v>
                </c:pt>
              </c:strCache>
            </c:strRef>
          </c:cat>
          <c:val>
            <c:numRef>
              <c:f>'ResultSum-606'!$G$333:$G$347</c:f>
              <c:numCache>
                <c:formatCode>0.00%</c:formatCode>
                <c:ptCount val="15"/>
                <c:pt idx="0">
                  <c:v>1.3782485875706215E-2</c:v>
                </c:pt>
                <c:pt idx="1">
                  <c:v>1.2988700564971752E-2</c:v>
                </c:pt>
                <c:pt idx="2">
                  <c:v>1.3341807909604521E-2</c:v>
                </c:pt>
                <c:pt idx="3">
                  <c:v>1.3163841807909606E-2</c:v>
                </c:pt>
                <c:pt idx="4">
                  <c:v>1.3788135593220341E-2</c:v>
                </c:pt>
                <c:pt idx="5">
                  <c:v>1.4820621468926553E-2</c:v>
                </c:pt>
                <c:pt idx="6">
                  <c:v>1.547316384180791E-2</c:v>
                </c:pt>
                <c:pt idx="7">
                  <c:v>2.004378531073446E-2</c:v>
                </c:pt>
                <c:pt idx="8">
                  <c:v>2.0894067796610172E-2</c:v>
                </c:pt>
                <c:pt idx="9">
                  <c:v>2.4957627118644066E-2</c:v>
                </c:pt>
                <c:pt idx="10">
                  <c:v>2.3689265536723163E-2</c:v>
                </c:pt>
                <c:pt idx="11">
                  <c:v>2.385169491525424E-2</c:v>
                </c:pt>
                <c:pt idx="12">
                  <c:v>2.3583333333333335E-2</c:v>
                </c:pt>
                <c:pt idx="13">
                  <c:v>2.5411016949152543E-2</c:v>
                </c:pt>
                <c:pt idx="14">
                  <c:v>2.5759887005649715E-2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7824-4CFC-BDC7-83C313A5CF68}"/>
            </c:ext>
          </c:extLst>
        </c:ser>
        <c:ser>
          <c:idx val="6"/>
          <c:order val="6"/>
          <c:tx>
            <c:strRef>
              <c:f>'ResultSum-606'!$H$331:$H$332</c:f>
              <c:strCache>
                <c:ptCount val="2"/>
                <c:pt idx="0">
                  <c:v>Torso soft tissue mass percentage % -- avg 606 636 526</c:v>
                </c:pt>
                <c:pt idx="1">
                  <c:v>Duval Beaupere (10 Males)[4]</c:v>
                </c:pt>
              </c:strCache>
              <c:extLst/>
            </c:strRef>
          </c:tx>
          <c:spPr>
            <a:ln w="22225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plus"/>
            <c:size val="6"/>
            <c:spPr>
              <a:noFill/>
              <a:ln w="9525">
                <a:solidFill>
                  <a:schemeClr val="accent1">
                    <a:lumMod val="60000"/>
                  </a:schemeClr>
                </a:solidFill>
                <a:round/>
              </a:ln>
              <a:effectLst/>
            </c:spPr>
          </c:marker>
          <c:cat>
            <c:strRef>
              <c:f>'ResultSum-606'!$A$333:$A$347</c:f>
              <c:strCache>
                <c:ptCount val="15"/>
                <c:pt idx="0">
                  <c:v>T3</c:v>
                </c:pt>
                <c:pt idx="1">
                  <c:v>T4</c:v>
                </c:pt>
                <c:pt idx="2">
                  <c:v>T5</c:v>
                </c:pt>
                <c:pt idx="3">
                  <c:v>T6</c:v>
                </c:pt>
                <c:pt idx="4">
                  <c:v>T7</c:v>
                </c:pt>
                <c:pt idx="5">
                  <c:v>T8</c:v>
                </c:pt>
                <c:pt idx="6">
                  <c:v>T9</c:v>
                </c:pt>
                <c:pt idx="7">
                  <c:v>T10</c:v>
                </c:pt>
                <c:pt idx="8">
                  <c:v>T11</c:v>
                </c:pt>
                <c:pt idx="9">
                  <c:v>T12</c:v>
                </c:pt>
                <c:pt idx="10">
                  <c:v>L1</c:v>
                </c:pt>
                <c:pt idx="11">
                  <c:v>L2</c:v>
                </c:pt>
                <c:pt idx="12">
                  <c:v>L3</c:v>
                </c:pt>
                <c:pt idx="13">
                  <c:v>L4</c:v>
                </c:pt>
                <c:pt idx="14">
                  <c:v>L5</c:v>
                </c:pt>
              </c:strCache>
            </c:strRef>
          </c:cat>
          <c:val>
            <c:numRef>
              <c:f>'ResultSum-606'!$H$333:$H$347</c:f>
              <c:numCache>
                <c:formatCode>0.00%</c:formatCode>
                <c:ptCount val="15"/>
                <c:pt idx="1">
                  <c:v>2.0425531914893637E-2</c:v>
                </c:pt>
                <c:pt idx="2">
                  <c:v>1.7021276595744646E-2</c:v>
                </c:pt>
                <c:pt idx="3">
                  <c:v>1.6028368794326276E-2</c:v>
                </c:pt>
                <c:pt idx="4">
                  <c:v>1.8156028368794291E-2</c:v>
                </c:pt>
                <c:pt idx="5">
                  <c:v>1.6312056737588683E-2</c:v>
                </c:pt>
                <c:pt idx="6">
                  <c:v>1.5319148936170186E-2</c:v>
                </c:pt>
                <c:pt idx="7">
                  <c:v>1.943262411347519E-2</c:v>
                </c:pt>
                <c:pt idx="8">
                  <c:v>2.3120567375886511E-2</c:v>
                </c:pt>
                <c:pt idx="9">
                  <c:v>2.4822695035460994E-2</c:v>
                </c:pt>
                <c:pt idx="10">
                  <c:v>2.4680851063829817E-2</c:v>
                </c:pt>
                <c:pt idx="11">
                  <c:v>2.6099290780141841E-2</c:v>
                </c:pt>
                <c:pt idx="12">
                  <c:v>2.2978723404255334E-2</c:v>
                </c:pt>
                <c:pt idx="13">
                  <c:v>2.4964539007092171E-2</c:v>
                </c:pt>
                <c:pt idx="14">
                  <c:v>2.312056737588656E-2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7824-4CFC-BDC7-83C313A5CF6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767166111"/>
        <c:axId val="767166943"/>
        <c:extLst>
          <c:ext xmlns:c15="http://schemas.microsoft.com/office/drawing/2012/chart" uri="{02D57815-91ED-43cb-92C2-25804820EDAC}">
            <c15:filteredLine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'ResultSum-606'!$B$331:$B$332</c15:sqref>
                        </c15:formulaRef>
                      </c:ext>
                    </c:extLst>
                    <c:strCache>
                      <c:ptCount val="2"/>
                      <c:pt idx="0">
                        <c:v>Torso soft tissue mass percentage % -- avg 606 636 526</c:v>
                      </c:pt>
                      <c:pt idx="1">
                        <c:v>Transverse bed+Peak arm</c:v>
                      </c:pt>
                    </c:strCache>
                  </c:strRef>
                </c:tx>
                <c:spPr>
                  <a:ln w="22225" cap="rnd">
                    <a:solidFill>
                      <a:schemeClr val="accent1"/>
                    </a:solidFill>
                    <a:round/>
                  </a:ln>
                  <a:effectLst/>
                </c:spPr>
                <c:marker>
                  <c:symbol val="diamond"/>
                  <c:size val="6"/>
                  <c:spPr>
                    <a:solidFill>
                      <a:schemeClr val="accent1"/>
                    </a:solidFill>
                    <a:ln w="9525">
                      <a:solidFill>
                        <a:schemeClr val="accent1"/>
                      </a:solidFill>
                      <a:round/>
                    </a:ln>
                    <a:effectLst/>
                  </c:spPr>
                </c:marker>
                <c:cat>
                  <c:strRef>
                    <c:extLst>
                      <c:ext uri="{02D57815-91ED-43cb-92C2-25804820EDAC}">
                        <c15:formulaRef>
                          <c15:sqref>'ResultSum-606'!$A$333:$A$347</c15:sqref>
                        </c15:formulaRef>
                      </c:ext>
                    </c:extLst>
                    <c:strCache>
                      <c:ptCount val="15"/>
                      <c:pt idx="0">
                        <c:v>T3</c:v>
                      </c:pt>
                      <c:pt idx="1">
                        <c:v>T4</c:v>
                      </c:pt>
                      <c:pt idx="2">
                        <c:v>T5</c:v>
                      </c:pt>
                      <c:pt idx="3">
                        <c:v>T6</c:v>
                      </c:pt>
                      <c:pt idx="4">
                        <c:v>T7</c:v>
                      </c:pt>
                      <c:pt idx="5">
                        <c:v>T8</c:v>
                      </c:pt>
                      <c:pt idx="6">
                        <c:v>T9</c:v>
                      </c:pt>
                      <c:pt idx="7">
                        <c:v>T10</c:v>
                      </c:pt>
                      <c:pt idx="8">
                        <c:v>T11</c:v>
                      </c:pt>
                      <c:pt idx="9">
                        <c:v>T12</c:v>
                      </c:pt>
                      <c:pt idx="10">
                        <c:v>L1</c:v>
                      </c:pt>
                      <c:pt idx="11">
                        <c:v>L2</c:v>
                      </c:pt>
                      <c:pt idx="12">
                        <c:v>L3</c:v>
                      </c:pt>
                      <c:pt idx="13">
                        <c:v>L4</c:v>
                      </c:pt>
                      <c:pt idx="14">
                        <c:v>L5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'ResultSum-606'!$B$333:$B$347</c15:sqref>
                        </c15:formulaRef>
                      </c:ext>
                    </c:extLst>
                    <c:numCache>
                      <c:formatCode>0.00%</c:formatCode>
                      <c:ptCount val="15"/>
                      <c:pt idx="0">
                        <c:v>1.6531175912767718E-2</c:v>
                      </c:pt>
                      <c:pt idx="1">
                        <c:v>1.6821004679172628E-2</c:v>
                      </c:pt>
                      <c:pt idx="2">
                        <c:v>1.6616624633162175E-2</c:v>
                      </c:pt>
                      <c:pt idx="3">
                        <c:v>1.5194500128238331E-2</c:v>
                      </c:pt>
                      <c:pt idx="4">
                        <c:v>1.5308537701960308E-2</c:v>
                      </c:pt>
                      <c:pt idx="5">
                        <c:v>1.7538604241459935E-2</c:v>
                      </c:pt>
                      <c:pt idx="6">
                        <c:v>1.8871113434767935E-2</c:v>
                      </c:pt>
                      <c:pt idx="7">
                        <c:v>2.0858717536887911E-2</c:v>
                      </c:pt>
                      <c:pt idx="8">
                        <c:v>2.2369445245013237E-2</c:v>
                      </c:pt>
                      <c:pt idx="9">
                        <c:v>2.3181645784017896E-2</c:v>
                      </c:pt>
                      <c:pt idx="10">
                        <c:v>2.5871656872758515E-2</c:v>
                      </c:pt>
                      <c:pt idx="11">
                        <c:v>2.7084001006074245E-2</c:v>
                      </c:pt>
                      <c:pt idx="12">
                        <c:v>2.5131253331889671E-2</c:v>
                      </c:pt>
                      <c:pt idx="13">
                        <c:v>2.4888019074225942E-2</c:v>
                      </c:pt>
                      <c:pt idx="14">
                        <c:v>2.8660553311011406E-2</c:v>
                      </c:pt>
                    </c:numCache>
                  </c:numRef>
                </c:val>
                <c:smooth val="0"/>
                <c:extLst>
                  <c:ext xmlns:c16="http://schemas.microsoft.com/office/drawing/2014/chart" uri="{C3380CC4-5D6E-409C-BE32-E72D297353CC}">
                    <c16:uniqueId val="{00000004-7824-4CFC-BDC7-83C313A5CF68}"/>
                  </c:ext>
                </c:extLst>
              </c15:ser>
            </c15:filteredLineSeries>
            <c15:filteredLine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'ResultSum-606'!$C$331:$C$332</c15:sqref>
                        </c15:formulaRef>
                      </c:ext>
                    </c:extLst>
                    <c:strCache>
                      <c:ptCount val="2"/>
                      <c:pt idx="0">
                        <c:v>Torso soft tissue mass percentage % -- avg 606 636 526</c:v>
                      </c:pt>
                      <c:pt idx="1">
                        <c:v>Sagittal bed+Peak arm</c:v>
                      </c:pt>
                    </c:strCache>
                  </c:strRef>
                </c:tx>
                <c:spPr>
                  <a:ln w="22225" cap="rnd">
                    <a:solidFill>
                      <a:schemeClr val="accent2"/>
                    </a:solidFill>
                    <a:round/>
                  </a:ln>
                  <a:effectLst/>
                </c:spPr>
                <c:marker>
                  <c:symbol val="square"/>
                  <c:size val="6"/>
                  <c:spPr>
                    <a:solidFill>
                      <a:schemeClr val="accent2"/>
                    </a:solidFill>
                    <a:ln w="9525">
                      <a:solidFill>
                        <a:schemeClr val="accent2"/>
                      </a:solidFill>
                      <a:round/>
                    </a:ln>
                    <a:effectLst/>
                  </c:spPr>
                </c:marker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'ResultSum-606'!$A$333:$A$347</c15:sqref>
                        </c15:formulaRef>
                      </c:ext>
                    </c:extLst>
                    <c:strCache>
                      <c:ptCount val="15"/>
                      <c:pt idx="0">
                        <c:v>T3</c:v>
                      </c:pt>
                      <c:pt idx="1">
                        <c:v>T4</c:v>
                      </c:pt>
                      <c:pt idx="2">
                        <c:v>T5</c:v>
                      </c:pt>
                      <c:pt idx="3">
                        <c:v>T6</c:v>
                      </c:pt>
                      <c:pt idx="4">
                        <c:v>T7</c:v>
                      </c:pt>
                      <c:pt idx="5">
                        <c:v>T8</c:v>
                      </c:pt>
                      <c:pt idx="6">
                        <c:v>T9</c:v>
                      </c:pt>
                      <c:pt idx="7">
                        <c:v>T10</c:v>
                      </c:pt>
                      <c:pt idx="8">
                        <c:v>T11</c:v>
                      </c:pt>
                      <c:pt idx="9">
                        <c:v>T12</c:v>
                      </c:pt>
                      <c:pt idx="10">
                        <c:v>L1</c:v>
                      </c:pt>
                      <c:pt idx="11">
                        <c:v>L2</c:v>
                      </c:pt>
                      <c:pt idx="12">
                        <c:v>L3</c:v>
                      </c:pt>
                      <c:pt idx="13">
                        <c:v>L4</c:v>
                      </c:pt>
                      <c:pt idx="14">
                        <c:v>L5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'ResultSum-606'!$C$333:$C$347</c15:sqref>
                        </c15:formulaRef>
                      </c:ext>
                    </c:extLst>
                    <c:numCache>
                      <c:formatCode>0.00%</c:formatCode>
                      <c:ptCount val="15"/>
                      <c:pt idx="0">
                        <c:v>1.70757205736102E-2</c:v>
                      </c:pt>
                      <c:pt idx="1">
                        <c:v>1.7081568961745931E-2</c:v>
                      </c:pt>
                      <c:pt idx="2">
                        <c:v>1.6633396889761707E-2</c:v>
                      </c:pt>
                      <c:pt idx="3">
                        <c:v>1.5083937328720305E-2</c:v>
                      </c:pt>
                      <c:pt idx="4">
                        <c:v>1.4602191390436231E-2</c:v>
                      </c:pt>
                      <c:pt idx="5">
                        <c:v>1.7350027794404321E-2</c:v>
                      </c:pt>
                      <c:pt idx="6">
                        <c:v>1.8756379980139872E-2</c:v>
                      </c:pt>
                      <c:pt idx="7">
                        <c:v>2.0614734124850091E-2</c:v>
                      </c:pt>
                      <c:pt idx="8">
                        <c:v>2.2609663867553993E-2</c:v>
                      </c:pt>
                      <c:pt idx="9">
                        <c:v>2.3310066799234735E-2</c:v>
                      </c:pt>
                      <c:pt idx="10">
                        <c:v>2.5993084151063328E-2</c:v>
                      </c:pt>
                      <c:pt idx="11">
                        <c:v>2.6490988210775761E-2</c:v>
                      </c:pt>
                      <c:pt idx="12">
                        <c:v>2.5237640500364228E-2</c:v>
                      </c:pt>
                      <c:pt idx="13">
                        <c:v>2.5346083354452643E-2</c:v>
                      </c:pt>
                      <c:pt idx="14">
                        <c:v>2.846367700267069E-2</c:v>
                      </c:pt>
                    </c:numCache>
                  </c:numRef>
                </c: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5-7824-4CFC-BDC7-83C313A5CF68}"/>
                  </c:ext>
                </c:extLst>
              </c15:ser>
            </c15:filteredLineSeries>
            <c15:filteredLine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'ResultSum-606'!$E$331:$E$332</c15:sqref>
                        </c15:formulaRef>
                      </c:ext>
                    </c:extLst>
                    <c:strCache>
                      <c:ptCount val="2"/>
                      <c:pt idx="0">
                        <c:v>Torso soft tissue mass percentage % -- avg 606 636 526</c:v>
                      </c:pt>
                      <c:pt idx="1">
                        <c:v>Sagittal bed+Watershed arm</c:v>
                      </c:pt>
                    </c:strCache>
                  </c:strRef>
                </c:tx>
                <c:spPr>
                  <a:ln w="22225" cap="rnd">
                    <a:solidFill>
                      <a:schemeClr val="accent4"/>
                    </a:solidFill>
                    <a:round/>
                  </a:ln>
                  <a:effectLst/>
                </c:spPr>
                <c:marker>
                  <c:symbol val="x"/>
                  <c:size val="6"/>
                  <c:spPr>
                    <a:noFill/>
                    <a:ln w="9525">
                      <a:solidFill>
                        <a:schemeClr val="accent4"/>
                      </a:solidFill>
                      <a:round/>
                    </a:ln>
                    <a:effectLst/>
                  </c:spPr>
                </c:marker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'ResultSum-606'!$A$333:$A$347</c15:sqref>
                        </c15:formulaRef>
                      </c:ext>
                    </c:extLst>
                    <c:strCache>
                      <c:ptCount val="15"/>
                      <c:pt idx="0">
                        <c:v>T3</c:v>
                      </c:pt>
                      <c:pt idx="1">
                        <c:v>T4</c:v>
                      </c:pt>
                      <c:pt idx="2">
                        <c:v>T5</c:v>
                      </c:pt>
                      <c:pt idx="3">
                        <c:v>T6</c:v>
                      </c:pt>
                      <c:pt idx="4">
                        <c:v>T7</c:v>
                      </c:pt>
                      <c:pt idx="5">
                        <c:v>T8</c:v>
                      </c:pt>
                      <c:pt idx="6">
                        <c:v>T9</c:v>
                      </c:pt>
                      <c:pt idx="7">
                        <c:v>T10</c:v>
                      </c:pt>
                      <c:pt idx="8">
                        <c:v>T11</c:v>
                      </c:pt>
                      <c:pt idx="9">
                        <c:v>T12</c:v>
                      </c:pt>
                      <c:pt idx="10">
                        <c:v>L1</c:v>
                      </c:pt>
                      <c:pt idx="11">
                        <c:v>L2</c:v>
                      </c:pt>
                      <c:pt idx="12">
                        <c:v>L3</c:v>
                      </c:pt>
                      <c:pt idx="13">
                        <c:v>L4</c:v>
                      </c:pt>
                      <c:pt idx="14">
                        <c:v>L5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'ResultSum-606'!$E$333:$E$347</c15:sqref>
                        </c15:formulaRef>
                      </c:ext>
                    </c:extLst>
                    <c:numCache>
                      <c:formatCode>0.00%</c:formatCode>
                      <c:ptCount val="15"/>
                      <c:pt idx="0">
                        <c:v>1.70757205736102E-2</c:v>
                      </c:pt>
                      <c:pt idx="1">
                        <c:v>1.6934006565695606E-2</c:v>
                      </c:pt>
                      <c:pt idx="2">
                        <c:v>1.6916150277044007E-2</c:v>
                      </c:pt>
                      <c:pt idx="3">
                        <c:v>1.519762093874674E-2</c:v>
                      </c:pt>
                      <c:pt idx="4">
                        <c:v>1.4878948191870909E-2</c:v>
                      </c:pt>
                      <c:pt idx="5">
                        <c:v>1.7308592115599725E-2</c:v>
                      </c:pt>
                      <c:pt idx="6">
                        <c:v>1.8689177251764562E-2</c:v>
                      </c:pt>
                      <c:pt idx="7">
                        <c:v>2.0556202949198878E-2</c:v>
                      </c:pt>
                      <c:pt idx="8">
                        <c:v>2.2484706989308902E-2</c:v>
                      </c:pt>
                      <c:pt idx="9">
                        <c:v>2.3347894886663709E-2</c:v>
                      </c:pt>
                      <c:pt idx="10">
                        <c:v>2.6763564936928635E-2</c:v>
                      </c:pt>
                      <c:pt idx="11">
                        <c:v>2.5837236053675602E-2</c:v>
                      </c:pt>
                      <c:pt idx="12">
                        <c:v>2.4718351325204793E-2</c:v>
                      </c:pt>
                      <c:pt idx="13">
                        <c:v>2.5346083354452643E-2</c:v>
                      </c:pt>
                      <c:pt idx="14">
                        <c:v>2.7335387180186244E-2</c:v>
                      </c:pt>
                    </c:numCache>
                  </c:numRef>
                </c: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6-7824-4CFC-BDC7-83C313A5CF68}"/>
                  </c:ext>
                </c:extLst>
              </c15:ser>
            </c15:filteredLineSeries>
          </c:ext>
        </c:extLst>
      </c:lineChart>
      <c:catAx>
        <c:axId val="767166111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level</a:t>
                </a:r>
                <a:endParaRPr lang="zh-CN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67166943"/>
        <c:crosses val="autoZero"/>
        <c:auto val="1"/>
        <c:lblAlgn val="ctr"/>
        <c:lblOffset val="100"/>
        <c:noMultiLvlLbl val="0"/>
      </c:catAx>
      <c:valAx>
        <c:axId val="767166943"/>
        <c:scaling>
          <c:orientation val="minMax"/>
        </c:scaling>
        <c:delete val="0"/>
        <c:axPos val="l"/>
        <c:numFmt formatCode="0.00%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6716611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AREA percentage -- specimen 606</a:t>
            </a:r>
            <a:endParaRPr lang="zh-CN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cap="all" spc="120" normalizeH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'ResultSum-606'!$F$145</c:f>
              <c:strCache>
                <c:ptCount val="1"/>
                <c:pt idx="0">
                  <c:v>Transverse bed+Peak arm</c:v>
                </c:pt>
              </c:strCache>
            </c:strRef>
          </c:tx>
          <c:spPr>
            <a:ln w="22225" cap="rnd">
              <a:solidFill>
                <a:schemeClr val="accent1"/>
              </a:solidFill>
              <a:round/>
            </a:ln>
            <a:effectLst/>
          </c:spPr>
          <c:marker>
            <c:symbol val="diamond"/>
            <c:size val="6"/>
            <c:spPr>
              <a:solidFill>
                <a:schemeClr val="accent1"/>
              </a:solidFill>
              <a:ln w="9525">
                <a:solidFill>
                  <a:schemeClr val="accent1"/>
                </a:solidFill>
                <a:round/>
              </a:ln>
              <a:effectLst/>
            </c:spPr>
          </c:marker>
          <c:cat>
            <c:strRef>
              <c:f>'ResultSum-606'!$A$146:$A$168</c:f>
              <c:strCache>
                <c:ptCount val="23"/>
                <c:pt idx="0">
                  <c:v>C2</c:v>
                </c:pt>
                <c:pt idx="1">
                  <c:v>C3</c:v>
                </c:pt>
                <c:pt idx="2">
                  <c:v>C4</c:v>
                </c:pt>
                <c:pt idx="3">
                  <c:v>C5</c:v>
                </c:pt>
                <c:pt idx="4">
                  <c:v>C6</c:v>
                </c:pt>
                <c:pt idx="5">
                  <c:v>C7</c:v>
                </c:pt>
                <c:pt idx="6">
                  <c:v>T1</c:v>
                </c:pt>
                <c:pt idx="7">
                  <c:v>T2</c:v>
                </c:pt>
                <c:pt idx="8">
                  <c:v>T3</c:v>
                </c:pt>
                <c:pt idx="9">
                  <c:v>T4</c:v>
                </c:pt>
                <c:pt idx="10">
                  <c:v>T5</c:v>
                </c:pt>
                <c:pt idx="11">
                  <c:v>T6</c:v>
                </c:pt>
                <c:pt idx="12">
                  <c:v>T7</c:v>
                </c:pt>
                <c:pt idx="13">
                  <c:v>T8</c:v>
                </c:pt>
                <c:pt idx="14">
                  <c:v>T9</c:v>
                </c:pt>
                <c:pt idx="15">
                  <c:v>T10</c:v>
                </c:pt>
                <c:pt idx="16">
                  <c:v>T11</c:v>
                </c:pt>
                <c:pt idx="17">
                  <c:v>T12</c:v>
                </c:pt>
                <c:pt idx="18">
                  <c:v>L1</c:v>
                </c:pt>
                <c:pt idx="19">
                  <c:v>L2</c:v>
                </c:pt>
                <c:pt idx="20">
                  <c:v>L3</c:v>
                </c:pt>
                <c:pt idx="21">
                  <c:v>L4</c:v>
                </c:pt>
                <c:pt idx="22">
                  <c:v>L5</c:v>
                </c:pt>
              </c:strCache>
            </c:strRef>
          </c:cat>
          <c:val>
            <c:numRef>
              <c:f>'ResultSum-606'!$F$146:$F$168</c:f>
              <c:numCache>
                <c:formatCode>0.00%</c:formatCode>
                <c:ptCount val="23"/>
                <c:pt idx="0">
                  <c:v>0.99060000000000004</c:v>
                </c:pt>
                <c:pt idx="1">
                  <c:v>0.99780000000000002</c:v>
                </c:pt>
                <c:pt idx="2">
                  <c:v>0.99960000000000004</c:v>
                </c:pt>
                <c:pt idx="3">
                  <c:v>0.99950000000000006</c:v>
                </c:pt>
                <c:pt idx="4">
                  <c:v>0.99970000000000003</c:v>
                </c:pt>
                <c:pt idx="5">
                  <c:v>0.99960000000000004</c:v>
                </c:pt>
                <c:pt idx="6">
                  <c:v>0.996</c:v>
                </c:pt>
                <c:pt idx="7">
                  <c:v>0.99550000000000005</c:v>
                </c:pt>
                <c:pt idx="8">
                  <c:v>0.99360000000000004</c:v>
                </c:pt>
                <c:pt idx="9">
                  <c:v>0.99339999999999995</c:v>
                </c:pt>
                <c:pt idx="10">
                  <c:v>0.998</c:v>
                </c:pt>
                <c:pt idx="11">
                  <c:v>0.99429999999999996</c:v>
                </c:pt>
                <c:pt idx="12">
                  <c:v>0.97629999999999995</c:v>
                </c:pt>
                <c:pt idx="13">
                  <c:v>0.99880000000000002</c:v>
                </c:pt>
                <c:pt idx="14">
                  <c:v>0.99229999999999996</c:v>
                </c:pt>
                <c:pt idx="15">
                  <c:v>0.98460000000000003</c:v>
                </c:pt>
                <c:pt idx="16">
                  <c:v>0.98960000000000004</c:v>
                </c:pt>
                <c:pt idx="17">
                  <c:v>0.9879</c:v>
                </c:pt>
                <c:pt idx="18">
                  <c:v>0.98519999999999996</c:v>
                </c:pt>
                <c:pt idx="19">
                  <c:v>0.98060000000000003</c:v>
                </c:pt>
                <c:pt idx="20">
                  <c:v>0.98819999999999997</c:v>
                </c:pt>
                <c:pt idx="21">
                  <c:v>0.99360000000000004</c:v>
                </c:pt>
                <c:pt idx="22">
                  <c:v>0.98480000000000001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839-4449-ACDA-61029B513314}"/>
            </c:ext>
          </c:extLst>
        </c:ser>
        <c:ser>
          <c:idx val="1"/>
          <c:order val="1"/>
          <c:tx>
            <c:strRef>
              <c:f>'ResultSum-606'!$G$145</c:f>
              <c:strCache>
                <c:ptCount val="1"/>
                <c:pt idx="0">
                  <c:v>Sagittal bed+Peak arm</c:v>
                </c:pt>
              </c:strCache>
            </c:strRef>
          </c:tx>
          <c:spPr>
            <a:ln w="22225" cap="rnd">
              <a:solidFill>
                <a:schemeClr val="accent2"/>
              </a:solidFill>
              <a:round/>
            </a:ln>
            <a:effectLst/>
          </c:spPr>
          <c:marker>
            <c:symbol val="square"/>
            <c:size val="6"/>
            <c:spPr>
              <a:solidFill>
                <a:schemeClr val="accent2"/>
              </a:solidFill>
              <a:ln w="9525">
                <a:solidFill>
                  <a:schemeClr val="accent2"/>
                </a:solidFill>
                <a:round/>
              </a:ln>
              <a:effectLst/>
            </c:spPr>
          </c:marker>
          <c:cat>
            <c:strRef>
              <c:f>'ResultSum-606'!$A$146:$A$168</c:f>
              <c:strCache>
                <c:ptCount val="23"/>
                <c:pt idx="0">
                  <c:v>C2</c:v>
                </c:pt>
                <c:pt idx="1">
                  <c:v>C3</c:v>
                </c:pt>
                <c:pt idx="2">
                  <c:v>C4</c:v>
                </c:pt>
                <c:pt idx="3">
                  <c:v>C5</c:v>
                </c:pt>
                <c:pt idx="4">
                  <c:v>C6</c:v>
                </c:pt>
                <c:pt idx="5">
                  <c:v>C7</c:v>
                </c:pt>
                <c:pt idx="6">
                  <c:v>T1</c:v>
                </c:pt>
                <c:pt idx="7">
                  <c:v>T2</c:v>
                </c:pt>
                <c:pt idx="8">
                  <c:v>T3</c:v>
                </c:pt>
                <c:pt idx="9">
                  <c:v>T4</c:v>
                </c:pt>
                <c:pt idx="10">
                  <c:v>T5</c:v>
                </c:pt>
                <c:pt idx="11">
                  <c:v>T6</c:v>
                </c:pt>
                <c:pt idx="12">
                  <c:v>T7</c:v>
                </c:pt>
                <c:pt idx="13">
                  <c:v>T8</c:v>
                </c:pt>
                <c:pt idx="14">
                  <c:v>T9</c:v>
                </c:pt>
                <c:pt idx="15">
                  <c:v>T10</c:v>
                </c:pt>
                <c:pt idx="16">
                  <c:v>T11</c:v>
                </c:pt>
                <c:pt idx="17">
                  <c:v>T12</c:v>
                </c:pt>
                <c:pt idx="18">
                  <c:v>L1</c:v>
                </c:pt>
                <c:pt idx="19">
                  <c:v>L2</c:v>
                </c:pt>
                <c:pt idx="20">
                  <c:v>L3</c:v>
                </c:pt>
                <c:pt idx="21">
                  <c:v>L4</c:v>
                </c:pt>
                <c:pt idx="22">
                  <c:v>L5</c:v>
                </c:pt>
              </c:strCache>
            </c:strRef>
          </c:cat>
          <c:val>
            <c:numRef>
              <c:f>'ResultSum-606'!$G$146:$G$168</c:f>
              <c:numCache>
                <c:formatCode>0.00%</c:formatCode>
                <c:ptCount val="23"/>
                <c:pt idx="0">
                  <c:v>0.99970000000000003</c:v>
                </c:pt>
                <c:pt idx="1">
                  <c:v>0.99939999999999996</c:v>
                </c:pt>
                <c:pt idx="2">
                  <c:v>0.99929999999999997</c:v>
                </c:pt>
                <c:pt idx="3">
                  <c:v>0.99919999999999998</c:v>
                </c:pt>
                <c:pt idx="4">
                  <c:v>0.99970000000000003</c:v>
                </c:pt>
                <c:pt idx="5">
                  <c:v>0.99960000000000004</c:v>
                </c:pt>
                <c:pt idx="6">
                  <c:v>0.99619999999999997</c:v>
                </c:pt>
                <c:pt idx="7">
                  <c:v>0.99609999999999999</c:v>
                </c:pt>
                <c:pt idx="8">
                  <c:v>0.996</c:v>
                </c:pt>
                <c:pt idx="9">
                  <c:v>0.99470000000000003</c:v>
                </c:pt>
                <c:pt idx="10">
                  <c:v>0.99590000000000001</c:v>
                </c:pt>
                <c:pt idx="11">
                  <c:v>0.99760000000000004</c:v>
                </c:pt>
                <c:pt idx="12">
                  <c:v>0.97899999999999998</c:v>
                </c:pt>
                <c:pt idx="13">
                  <c:v>0.99829999999999997</c:v>
                </c:pt>
                <c:pt idx="14">
                  <c:v>0.99509999999999998</c:v>
                </c:pt>
                <c:pt idx="15">
                  <c:v>0.98640000000000005</c:v>
                </c:pt>
                <c:pt idx="16">
                  <c:v>0.9899</c:v>
                </c:pt>
                <c:pt idx="17">
                  <c:v>0.99039999999999995</c:v>
                </c:pt>
                <c:pt idx="18">
                  <c:v>0.98650000000000004</c:v>
                </c:pt>
                <c:pt idx="19">
                  <c:v>0.98260000000000003</c:v>
                </c:pt>
                <c:pt idx="20">
                  <c:v>0.99060000000000004</c:v>
                </c:pt>
                <c:pt idx="21">
                  <c:v>0.99529999999999996</c:v>
                </c:pt>
                <c:pt idx="22">
                  <c:v>0.98570000000000002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1839-4449-ACDA-61029B513314}"/>
            </c:ext>
          </c:extLst>
        </c:ser>
        <c:ser>
          <c:idx val="2"/>
          <c:order val="2"/>
          <c:tx>
            <c:strRef>
              <c:f>'ResultSum-606'!$H$145</c:f>
              <c:strCache>
                <c:ptCount val="1"/>
                <c:pt idx="0">
                  <c:v>Transverse bed+Watershed arm</c:v>
                </c:pt>
              </c:strCache>
            </c:strRef>
          </c:tx>
          <c:spPr>
            <a:ln w="22225" cap="rnd">
              <a:solidFill>
                <a:schemeClr val="accent3"/>
              </a:solidFill>
              <a:round/>
            </a:ln>
            <a:effectLst/>
          </c:spPr>
          <c:marker>
            <c:symbol val="triangle"/>
            <c:size val="6"/>
            <c:spPr>
              <a:solidFill>
                <a:schemeClr val="accent3"/>
              </a:solidFill>
              <a:ln w="9525">
                <a:solidFill>
                  <a:schemeClr val="accent3"/>
                </a:solidFill>
                <a:round/>
              </a:ln>
              <a:effectLst/>
            </c:spPr>
          </c:marker>
          <c:cat>
            <c:strRef>
              <c:f>'ResultSum-606'!$A$146:$A$168</c:f>
              <c:strCache>
                <c:ptCount val="23"/>
                <c:pt idx="0">
                  <c:v>C2</c:v>
                </c:pt>
                <c:pt idx="1">
                  <c:v>C3</c:v>
                </c:pt>
                <c:pt idx="2">
                  <c:v>C4</c:v>
                </c:pt>
                <c:pt idx="3">
                  <c:v>C5</c:v>
                </c:pt>
                <c:pt idx="4">
                  <c:v>C6</c:v>
                </c:pt>
                <c:pt idx="5">
                  <c:v>C7</c:v>
                </c:pt>
                <c:pt idx="6">
                  <c:v>T1</c:v>
                </c:pt>
                <c:pt idx="7">
                  <c:v>T2</c:v>
                </c:pt>
                <c:pt idx="8">
                  <c:v>T3</c:v>
                </c:pt>
                <c:pt idx="9">
                  <c:v>T4</c:v>
                </c:pt>
                <c:pt idx="10">
                  <c:v>T5</c:v>
                </c:pt>
                <c:pt idx="11">
                  <c:v>T6</c:v>
                </c:pt>
                <c:pt idx="12">
                  <c:v>T7</c:v>
                </c:pt>
                <c:pt idx="13">
                  <c:v>T8</c:v>
                </c:pt>
                <c:pt idx="14">
                  <c:v>T9</c:v>
                </c:pt>
                <c:pt idx="15">
                  <c:v>T10</c:v>
                </c:pt>
                <c:pt idx="16">
                  <c:v>T11</c:v>
                </c:pt>
                <c:pt idx="17">
                  <c:v>T12</c:v>
                </c:pt>
                <c:pt idx="18">
                  <c:v>L1</c:v>
                </c:pt>
                <c:pt idx="19">
                  <c:v>L2</c:v>
                </c:pt>
                <c:pt idx="20">
                  <c:v>L3</c:v>
                </c:pt>
                <c:pt idx="21">
                  <c:v>L4</c:v>
                </c:pt>
                <c:pt idx="22">
                  <c:v>L5</c:v>
                </c:pt>
              </c:strCache>
            </c:strRef>
          </c:cat>
          <c:val>
            <c:numRef>
              <c:f>'ResultSum-606'!$H$146:$H$168</c:f>
              <c:numCache>
                <c:formatCode>General</c:formatCode>
                <c:ptCount val="23"/>
                <c:pt idx="0">
                  <c:v>0.99060000000000004</c:v>
                </c:pt>
                <c:pt idx="1">
                  <c:v>0.99780000000000002</c:v>
                </c:pt>
                <c:pt idx="2">
                  <c:v>0.99960000000000004</c:v>
                </c:pt>
                <c:pt idx="3">
                  <c:v>0.99950000000000006</c:v>
                </c:pt>
                <c:pt idx="4" formatCode="0.00%">
                  <c:v>0.99970000000000003</c:v>
                </c:pt>
                <c:pt idx="5" formatCode="0.00%">
                  <c:v>0.99960000000000004</c:v>
                </c:pt>
                <c:pt idx="6" formatCode="0.00%">
                  <c:v>0.996</c:v>
                </c:pt>
                <c:pt idx="7" formatCode="0.00%">
                  <c:v>0.99550000000000005</c:v>
                </c:pt>
                <c:pt idx="8" formatCode="0.00%">
                  <c:v>0.99360000000000004</c:v>
                </c:pt>
                <c:pt idx="9" formatCode="0.00%">
                  <c:v>0.99339999999999995</c:v>
                </c:pt>
                <c:pt idx="10" formatCode="0.00%">
                  <c:v>0.998</c:v>
                </c:pt>
                <c:pt idx="11" formatCode="0.00%">
                  <c:v>0.99509999999999998</c:v>
                </c:pt>
                <c:pt idx="12" formatCode="0.00%">
                  <c:v>0.97629999999999995</c:v>
                </c:pt>
                <c:pt idx="13" formatCode="0.00%">
                  <c:v>0.98880000000000001</c:v>
                </c:pt>
                <c:pt idx="14" formatCode="0.00%">
                  <c:v>0.98129999999999995</c:v>
                </c:pt>
                <c:pt idx="15" formatCode="0.00%">
                  <c:v>0.99719999999999998</c:v>
                </c:pt>
                <c:pt idx="16" formatCode="0.00%">
                  <c:v>0.99119999999999997</c:v>
                </c:pt>
                <c:pt idx="17" formatCode="0.00%">
                  <c:v>0.99480000000000002</c:v>
                </c:pt>
                <c:pt idx="18" formatCode="0.00%">
                  <c:v>0.99950000000000006</c:v>
                </c:pt>
                <c:pt idx="19" formatCode="0.00%">
                  <c:v>0.99060000000000004</c:v>
                </c:pt>
                <c:pt idx="20" formatCode="0.00%">
                  <c:v>0.995</c:v>
                </c:pt>
                <c:pt idx="21" formatCode="0.00%">
                  <c:v>0.99360000000000004</c:v>
                </c:pt>
                <c:pt idx="22">
                  <c:v>0.98480000000000001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1839-4449-ACDA-61029B513314}"/>
            </c:ext>
          </c:extLst>
        </c:ser>
        <c:ser>
          <c:idx val="3"/>
          <c:order val="3"/>
          <c:tx>
            <c:strRef>
              <c:f>'ResultSum-606'!$I$145</c:f>
              <c:strCache>
                <c:ptCount val="1"/>
                <c:pt idx="0">
                  <c:v>Sagittal bed+Watershed arm</c:v>
                </c:pt>
              </c:strCache>
            </c:strRef>
          </c:tx>
          <c:spPr>
            <a:ln w="22225" cap="rnd">
              <a:solidFill>
                <a:schemeClr val="accent4"/>
              </a:solidFill>
              <a:round/>
            </a:ln>
            <a:effectLst/>
          </c:spPr>
          <c:marker>
            <c:symbol val="x"/>
            <c:size val="6"/>
            <c:spPr>
              <a:noFill/>
              <a:ln w="9525">
                <a:solidFill>
                  <a:schemeClr val="accent4"/>
                </a:solidFill>
                <a:round/>
              </a:ln>
              <a:effectLst/>
            </c:spPr>
          </c:marker>
          <c:cat>
            <c:strRef>
              <c:f>'ResultSum-606'!$A$146:$A$168</c:f>
              <c:strCache>
                <c:ptCount val="23"/>
                <c:pt idx="0">
                  <c:v>C2</c:v>
                </c:pt>
                <c:pt idx="1">
                  <c:v>C3</c:v>
                </c:pt>
                <c:pt idx="2">
                  <c:v>C4</c:v>
                </c:pt>
                <c:pt idx="3">
                  <c:v>C5</c:v>
                </c:pt>
                <c:pt idx="4">
                  <c:v>C6</c:v>
                </c:pt>
                <c:pt idx="5">
                  <c:v>C7</c:v>
                </c:pt>
                <c:pt idx="6">
                  <c:v>T1</c:v>
                </c:pt>
                <c:pt idx="7">
                  <c:v>T2</c:v>
                </c:pt>
                <c:pt idx="8">
                  <c:v>T3</c:v>
                </c:pt>
                <c:pt idx="9">
                  <c:v>T4</c:v>
                </c:pt>
                <c:pt idx="10">
                  <c:v>T5</c:v>
                </c:pt>
                <c:pt idx="11">
                  <c:v>T6</c:v>
                </c:pt>
                <c:pt idx="12">
                  <c:v>T7</c:v>
                </c:pt>
                <c:pt idx="13">
                  <c:v>T8</c:v>
                </c:pt>
                <c:pt idx="14">
                  <c:v>T9</c:v>
                </c:pt>
                <c:pt idx="15">
                  <c:v>T10</c:v>
                </c:pt>
                <c:pt idx="16">
                  <c:v>T11</c:v>
                </c:pt>
                <c:pt idx="17">
                  <c:v>T12</c:v>
                </c:pt>
                <c:pt idx="18">
                  <c:v>L1</c:v>
                </c:pt>
                <c:pt idx="19">
                  <c:v>L2</c:v>
                </c:pt>
                <c:pt idx="20">
                  <c:v>L3</c:v>
                </c:pt>
                <c:pt idx="21">
                  <c:v>L4</c:v>
                </c:pt>
                <c:pt idx="22">
                  <c:v>L5</c:v>
                </c:pt>
              </c:strCache>
            </c:strRef>
          </c:cat>
          <c:val>
            <c:numRef>
              <c:f>'ResultSum-606'!$I$146:$I$168</c:f>
              <c:numCache>
                <c:formatCode>General</c:formatCode>
                <c:ptCount val="23"/>
                <c:pt idx="0">
                  <c:v>0.99970000000000003</c:v>
                </c:pt>
                <c:pt idx="1">
                  <c:v>0.99939999999999996</c:v>
                </c:pt>
                <c:pt idx="2">
                  <c:v>0.99929999999999997</c:v>
                </c:pt>
                <c:pt idx="3">
                  <c:v>0.99919999999999998</c:v>
                </c:pt>
                <c:pt idx="4">
                  <c:v>0.99970000000000003</c:v>
                </c:pt>
                <c:pt idx="5">
                  <c:v>0.99960000000000004</c:v>
                </c:pt>
                <c:pt idx="6">
                  <c:v>0.99619999999999997</c:v>
                </c:pt>
                <c:pt idx="7">
                  <c:v>0.99609999999999999</c:v>
                </c:pt>
                <c:pt idx="8">
                  <c:v>0.996</c:v>
                </c:pt>
                <c:pt idx="9" formatCode="0.00%">
                  <c:v>0.99470000000000003</c:v>
                </c:pt>
                <c:pt idx="10" formatCode="0.00%">
                  <c:v>0.99590000000000001</c:v>
                </c:pt>
                <c:pt idx="11" formatCode="0.00%">
                  <c:v>0.99580000000000002</c:v>
                </c:pt>
                <c:pt idx="12" formatCode="0.00%">
                  <c:v>0.97899999999999998</c:v>
                </c:pt>
                <c:pt idx="13" formatCode="0.00%">
                  <c:v>0.95669999999999999</c:v>
                </c:pt>
                <c:pt idx="14" formatCode="0.00%">
                  <c:v>0.98140000000000005</c:v>
                </c:pt>
                <c:pt idx="15" formatCode="0.00%">
                  <c:v>0.99250000000000005</c:v>
                </c:pt>
                <c:pt idx="16" formatCode="0.00%">
                  <c:v>0.9909</c:v>
                </c:pt>
                <c:pt idx="17" formatCode="0.00%">
                  <c:v>0.99219999999999997</c:v>
                </c:pt>
                <c:pt idx="18" formatCode="0.00%">
                  <c:v>0.99609999999999999</c:v>
                </c:pt>
                <c:pt idx="19" formatCode="0.00%">
                  <c:v>0.99299999999999999</c:v>
                </c:pt>
                <c:pt idx="20" formatCode="0.00%">
                  <c:v>0.99829999999999997</c:v>
                </c:pt>
                <c:pt idx="21" formatCode="0.00%">
                  <c:v>0.99529999999999996</c:v>
                </c:pt>
                <c:pt idx="22">
                  <c:v>0.98570000000000002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1839-4449-ACDA-61029B51331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88464112"/>
        <c:axId val="488474928"/>
      </c:lineChart>
      <c:catAx>
        <c:axId val="48846411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level</a:t>
                </a:r>
                <a:endParaRPr lang="zh-CN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88474928"/>
        <c:crosses val="autoZero"/>
        <c:auto val="1"/>
        <c:lblAlgn val="ctr"/>
        <c:lblOffset val="100"/>
        <c:noMultiLvlLbl val="0"/>
      </c:catAx>
      <c:valAx>
        <c:axId val="488474928"/>
        <c:scaling>
          <c:orientation val="minMax"/>
        </c:scaling>
        <c:delete val="0"/>
        <c:axPos val="l"/>
        <c:numFmt formatCode="0.00%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884641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/>
              <a:t>dice</a:t>
            </a:r>
            <a:r>
              <a:rPr lang="en-US" altLang="zh-CN" baseline="0"/>
              <a:t> coefficient</a:t>
            </a:r>
            <a:endParaRPr lang="zh-CN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cap="all" spc="120" normalizeH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'ResultSum-606'!$B$443</c:f>
              <c:strCache>
                <c:ptCount val="1"/>
                <c:pt idx="0">
                  <c:v>Transverse bed+Peak arm</c:v>
                </c:pt>
              </c:strCache>
            </c:strRef>
          </c:tx>
          <c:spPr>
            <a:ln w="22225" cap="rnd">
              <a:solidFill>
                <a:schemeClr val="accent1"/>
              </a:solidFill>
              <a:round/>
            </a:ln>
            <a:effectLst/>
          </c:spPr>
          <c:marker>
            <c:symbol val="diamond"/>
            <c:size val="6"/>
            <c:spPr>
              <a:solidFill>
                <a:schemeClr val="accent1"/>
              </a:solidFill>
              <a:ln w="9525">
                <a:solidFill>
                  <a:schemeClr val="accent1"/>
                </a:solidFill>
                <a:round/>
              </a:ln>
              <a:effectLst/>
            </c:spPr>
          </c:marker>
          <c:cat>
            <c:strRef>
              <c:f>'ResultSum-606'!$A$444:$A$458</c:f>
              <c:strCache>
                <c:ptCount val="15"/>
                <c:pt idx="0">
                  <c:v>T3</c:v>
                </c:pt>
                <c:pt idx="1">
                  <c:v>T4</c:v>
                </c:pt>
                <c:pt idx="2">
                  <c:v>T5</c:v>
                </c:pt>
                <c:pt idx="3">
                  <c:v>T6</c:v>
                </c:pt>
                <c:pt idx="4">
                  <c:v>T7</c:v>
                </c:pt>
                <c:pt idx="5">
                  <c:v>T8</c:v>
                </c:pt>
                <c:pt idx="6">
                  <c:v>T9</c:v>
                </c:pt>
                <c:pt idx="7">
                  <c:v>T10</c:v>
                </c:pt>
                <c:pt idx="8">
                  <c:v>T11</c:v>
                </c:pt>
                <c:pt idx="9">
                  <c:v>T12</c:v>
                </c:pt>
                <c:pt idx="10">
                  <c:v>L1</c:v>
                </c:pt>
                <c:pt idx="11">
                  <c:v>L2</c:v>
                </c:pt>
                <c:pt idx="12">
                  <c:v>L3</c:v>
                </c:pt>
                <c:pt idx="13">
                  <c:v>L4</c:v>
                </c:pt>
                <c:pt idx="14">
                  <c:v>L5</c:v>
                </c:pt>
              </c:strCache>
            </c:strRef>
          </c:cat>
          <c:val>
            <c:numRef>
              <c:f>'ResultSum-606'!$B$444:$B$458</c:f>
              <c:numCache>
                <c:formatCode>0.00%</c:formatCode>
                <c:ptCount val="15"/>
                <c:pt idx="0">
                  <c:v>0.98511095183603503</c:v>
                </c:pt>
                <c:pt idx="1">
                  <c:v>0.97550298028343307</c:v>
                </c:pt>
                <c:pt idx="2">
                  <c:v>0.96661346384982727</c:v>
                </c:pt>
                <c:pt idx="3">
                  <c:v>0.96198504766924231</c:v>
                </c:pt>
                <c:pt idx="4">
                  <c:v>0.95733408625549998</c:v>
                </c:pt>
                <c:pt idx="5">
                  <c:v>0.96894261798004766</c:v>
                </c:pt>
                <c:pt idx="6">
                  <c:v>0.97240858093411375</c:v>
                </c:pt>
                <c:pt idx="7">
                  <c:v>0.97379038245129779</c:v>
                </c:pt>
                <c:pt idx="8">
                  <c:v>0.98195338211006999</c:v>
                </c:pt>
                <c:pt idx="9">
                  <c:v>0.98500579437307867</c:v>
                </c:pt>
                <c:pt idx="10">
                  <c:v>0.96769714574332799</c:v>
                </c:pt>
                <c:pt idx="11">
                  <c:v>0.9727948540727781</c:v>
                </c:pt>
                <c:pt idx="12">
                  <c:v>0.9752787112826683</c:v>
                </c:pt>
                <c:pt idx="13">
                  <c:v>0.98321930854134632</c:v>
                </c:pt>
                <c:pt idx="14">
                  <c:v>0.96897310020161243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362-41B4-BFE9-0A37C24D93AC}"/>
            </c:ext>
          </c:extLst>
        </c:ser>
        <c:ser>
          <c:idx val="1"/>
          <c:order val="1"/>
          <c:tx>
            <c:strRef>
              <c:f>'ResultSum-606'!$C$443</c:f>
              <c:strCache>
                <c:ptCount val="1"/>
                <c:pt idx="0">
                  <c:v>Sagittal bed+Peak arm</c:v>
                </c:pt>
              </c:strCache>
            </c:strRef>
          </c:tx>
          <c:spPr>
            <a:ln w="22225" cap="rnd">
              <a:solidFill>
                <a:schemeClr val="accent2"/>
              </a:solidFill>
              <a:round/>
            </a:ln>
            <a:effectLst/>
          </c:spPr>
          <c:marker>
            <c:symbol val="square"/>
            <c:size val="6"/>
            <c:spPr>
              <a:solidFill>
                <a:schemeClr val="accent2"/>
              </a:solidFill>
              <a:ln w="9525">
                <a:solidFill>
                  <a:schemeClr val="accent2"/>
                </a:solidFill>
                <a:round/>
              </a:ln>
              <a:effectLst/>
            </c:spPr>
          </c:marker>
          <c:cat>
            <c:strRef>
              <c:f>'ResultSum-606'!$A$444:$A$458</c:f>
              <c:strCache>
                <c:ptCount val="15"/>
                <c:pt idx="0">
                  <c:v>T3</c:v>
                </c:pt>
                <c:pt idx="1">
                  <c:v>T4</c:v>
                </c:pt>
                <c:pt idx="2">
                  <c:v>T5</c:v>
                </c:pt>
                <c:pt idx="3">
                  <c:v>T6</c:v>
                </c:pt>
                <c:pt idx="4">
                  <c:v>T7</c:v>
                </c:pt>
                <c:pt idx="5">
                  <c:v>T8</c:v>
                </c:pt>
                <c:pt idx="6">
                  <c:v>T9</c:v>
                </c:pt>
                <c:pt idx="7">
                  <c:v>T10</c:v>
                </c:pt>
                <c:pt idx="8">
                  <c:v>T11</c:v>
                </c:pt>
                <c:pt idx="9">
                  <c:v>T12</c:v>
                </c:pt>
                <c:pt idx="10">
                  <c:v>L1</c:v>
                </c:pt>
                <c:pt idx="11">
                  <c:v>L2</c:v>
                </c:pt>
                <c:pt idx="12">
                  <c:v>L3</c:v>
                </c:pt>
                <c:pt idx="13">
                  <c:v>L4</c:v>
                </c:pt>
                <c:pt idx="14">
                  <c:v>L5</c:v>
                </c:pt>
              </c:strCache>
            </c:strRef>
          </c:cat>
          <c:val>
            <c:numRef>
              <c:f>'ResultSum-606'!$C$444:$C$458</c:f>
              <c:numCache>
                <c:formatCode>0.00%</c:formatCode>
                <c:ptCount val="15"/>
                <c:pt idx="0">
                  <c:v>0.98266666666666669</c:v>
                </c:pt>
                <c:pt idx="1">
                  <c:v>0.97239999999999993</c:v>
                </c:pt>
                <c:pt idx="2">
                  <c:v>0.96633333333333338</c:v>
                </c:pt>
                <c:pt idx="3">
                  <c:v>0.96146666666666658</c:v>
                </c:pt>
                <c:pt idx="4">
                  <c:v>0.95630000000000004</c:v>
                </c:pt>
                <c:pt idx="5">
                  <c:v>0.9681333333333334</c:v>
                </c:pt>
                <c:pt idx="6">
                  <c:v>0.97183333333333322</c:v>
                </c:pt>
                <c:pt idx="7">
                  <c:v>0.97370000000000001</c:v>
                </c:pt>
                <c:pt idx="8">
                  <c:v>0.98233333333333339</c:v>
                </c:pt>
                <c:pt idx="9">
                  <c:v>0.97626666666666662</c:v>
                </c:pt>
                <c:pt idx="10">
                  <c:v>0.96810000000000007</c:v>
                </c:pt>
                <c:pt idx="11">
                  <c:v>0.97310000000000008</c:v>
                </c:pt>
                <c:pt idx="12">
                  <c:v>0.97560000000000002</c:v>
                </c:pt>
                <c:pt idx="13">
                  <c:v>0.98346666666666671</c:v>
                </c:pt>
                <c:pt idx="14">
                  <c:v>0.96929999999999994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4362-41B4-BFE9-0A37C24D93AC}"/>
            </c:ext>
          </c:extLst>
        </c:ser>
        <c:ser>
          <c:idx val="2"/>
          <c:order val="2"/>
          <c:tx>
            <c:strRef>
              <c:f>'ResultSum-606'!$D$443</c:f>
              <c:strCache>
                <c:ptCount val="1"/>
                <c:pt idx="0">
                  <c:v>Transverse bed+Watershed arm</c:v>
                </c:pt>
              </c:strCache>
            </c:strRef>
          </c:tx>
          <c:spPr>
            <a:ln w="22225" cap="rnd">
              <a:solidFill>
                <a:schemeClr val="accent3"/>
              </a:solidFill>
              <a:round/>
            </a:ln>
            <a:effectLst/>
          </c:spPr>
          <c:marker>
            <c:symbol val="triangle"/>
            <c:size val="6"/>
            <c:spPr>
              <a:solidFill>
                <a:schemeClr val="accent3"/>
              </a:solidFill>
              <a:ln w="9525">
                <a:solidFill>
                  <a:schemeClr val="accent3"/>
                </a:solidFill>
                <a:round/>
              </a:ln>
              <a:effectLst/>
            </c:spPr>
          </c:marker>
          <c:cat>
            <c:strRef>
              <c:f>'ResultSum-606'!$A$444:$A$458</c:f>
              <c:strCache>
                <c:ptCount val="15"/>
                <c:pt idx="0">
                  <c:v>T3</c:v>
                </c:pt>
                <c:pt idx="1">
                  <c:v>T4</c:v>
                </c:pt>
                <c:pt idx="2">
                  <c:v>T5</c:v>
                </c:pt>
                <c:pt idx="3">
                  <c:v>T6</c:v>
                </c:pt>
                <c:pt idx="4">
                  <c:v>T7</c:v>
                </c:pt>
                <c:pt idx="5">
                  <c:v>T8</c:v>
                </c:pt>
                <c:pt idx="6">
                  <c:v>T9</c:v>
                </c:pt>
                <c:pt idx="7">
                  <c:v>T10</c:v>
                </c:pt>
                <c:pt idx="8">
                  <c:v>T11</c:v>
                </c:pt>
                <c:pt idx="9">
                  <c:v>T12</c:v>
                </c:pt>
                <c:pt idx="10">
                  <c:v>L1</c:v>
                </c:pt>
                <c:pt idx="11">
                  <c:v>L2</c:v>
                </c:pt>
                <c:pt idx="12">
                  <c:v>L3</c:v>
                </c:pt>
                <c:pt idx="13">
                  <c:v>L4</c:v>
                </c:pt>
                <c:pt idx="14">
                  <c:v>L5</c:v>
                </c:pt>
              </c:strCache>
            </c:strRef>
          </c:cat>
          <c:val>
            <c:numRef>
              <c:f>'ResultSum-606'!$D$444:$D$458</c:f>
              <c:numCache>
                <c:formatCode>0.00%</c:formatCode>
                <c:ptCount val="15"/>
                <c:pt idx="0">
                  <c:v>0.98511095183603503</c:v>
                </c:pt>
                <c:pt idx="1">
                  <c:v>0.97682188251519708</c:v>
                </c:pt>
                <c:pt idx="2">
                  <c:v>0.98030000000000006</c:v>
                </c:pt>
                <c:pt idx="3">
                  <c:v>0.97586666666666666</c:v>
                </c:pt>
                <c:pt idx="4">
                  <c:v>0.97150000000000014</c:v>
                </c:pt>
                <c:pt idx="5">
                  <c:v>0.97893333333333332</c:v>
                </c:pt>
                <c:pt idx="6">
                  <c:v>0.97833333333333339</c:v>
                </c:pt>
                <c:pt idx="7">
                  <c:v>0.974076004889883</c:v>
                </c:pt>
                <c:pt idx="8">
                  <c:v>0.98338671544340339</c:v>
                </c:pt>
                <c:pt idx="9">
                  <c:v>0.98740579437307874</c:v>
                </c:pt>
                <c:pt idx="10">
                  <c:v>0.98876666666666679</c:v>
                </c:pt>
                <c:pt idx="11">
                  <c:v>0.98721317819881327</c:v>
                </c:pt>
                <c:pt idx="12">
                  <c:v>0.98861893991655292</c:v>
                </c:pt>
                <c:pt idx="13">
                  <c:v>0.98321930854134632</c:v>
                </c:pt>
                <c:pt idx="14">
                  <c:v>0.98780242137851937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4362-41B4-BFE9-0A37C24D93AC}"/>
            </c:ext>
          </c:extLst>
        </c:ser>
        <c:ser>
          <c:idx val="3"/>
          <c:order val="3"/>
          <c:tx>
            <c:strRef>
              <c:f>'ResultSum-606'!$E$443</c:f>
              <c:strCache>
                <c:ptCount val="1"/>
                <c:pt idx="0">
                  <c:v>Sagittal bed+Watershed arm</c:v>
                </c:pt>
              </c:strCache>
            </c:strRef>
          </c:tx>
          <c:spPr>
            <a:ln w="22225" cap="rnd">
              <a:solidFill>
                <a:schemeClr val="accent4"/>
              </a:solidFill>
              <a:round/>
            </a:ln>
            <a:effectLst/>
          </c:spPr>
          <c:marker>
            <c:symbol val="x"/>
            <c:size val="6"/>
            <c:spPr>
              <a:noFill/>
              <a:ln w="9525">
                <a:solidFill>
                  <a:schemeClr val="accent4"/>
                </a:solidFill>
                <a:round/>
              </a:ln>
              <a:effectLst/>
            </c:spPr>
          </c:marker>
          <c:cat>
            <c:strRef>
              <c:f>'ResultSum-606'!$A$444:$A$458</c:f>
              <c:strCache>
                <c:ptCount val="15"/>
                <c:pt idx="0">
                  <c:v>T3</c:v>
                </c:pt>
                <c:pt idx="1">
                  <c:v>T4</c:v>
                </c:pt>
                <c:pt idx="2">
                  <c:v>T5</c:v>
                </c:pt>
                <c:pt idx="3">
                  <c:v>T6</c:v>
                </c:pt>
                <c:pt idx="4">
                  <c:v>T7</c:v>
                </c:pt>
                <c:pt idx="5">
                  <c:v>T8</c:v>
                </c:pt>
                <c:pt idx="6">
                  <c:v>T9</c:v>
                </c:pt>
                <c:pt idx="7">
                  <c:v>T10</c:v>
                </c:pt>
                <c:pt idx="8">
                  <c:v>T11</c:v>
                </c:pt>
                <c:pt idx="9">
                  <c:v>T12</c:v>
                </c:pt>
                <c:pt idx="10">
                  <c:v>L1</c:v>
                </c:pt>
                <c:pt idx="11">
                  <c:v>L2</c:v>
                </c:pt>
                <c:pt idx="12">
                  <c:v>L3</c:v>
                </c:pt>
                <c:pt idx="13">
                  <c:v>L4</c:v>
                </c:pt>
                <c:pt idx="14">
                  <c:v>L5</c:v>
                </c:pt>
              </c:strCache>
            </c:strRef>
          </c:cat>
          <c:val>
            <c:numRef>
              <c:f>'ResultSum-606'!$E$444:$E$458</c:f>
              <c:numCache>
                <c:formatCode>0.00%</c:formatCode>
                <c:ptCount val="15"/>
                <c:pt idx="0">
                  <c:v>0.98266666666666669</c:v>
                </c:pt>
                <c:pt idx="1">
                  <c:v>0.97709999999999997</c:v>
                </c:pt>
                <c:pt idx="2">
                  <c:v>0.98006666666666664</c:v>
                </c:pt>
                <c:pt idx="3">
                  <c:v>0.97583333333333322</c:v>
                </c:pt>
                <c:pt idx="4">
                  <c:v>0.9704666666666667</c:v>
                </c:pt>
                <c:pt idx="5">
                  <c:v>0.97253333333333325</c:v>
                </c:pt>
                <c:pt idx="6">
                  <c:v>0.97829999999999995</c:v>
                </c:pt>
                <c:pt idx="7">
                  <c:v>0.97473333333333334</c:v>
                </c:pt>
                <c:pt idx="8">
                  <c:v>0.98373333333333335</c:v>
                </c:pt>
                <c:pt idx="9">
                  <c:v>0.98780000000000001</c:v>
                </c:pt>
                <c:pt idx="10">
                  <c:v>0.9880000000000001</c:v>
                </c:pt>
                <c:pt idx="11">
                  <c:v>0.98756666666666659</c:v>
                </c:pt>
                <c:pt idx="12">
                  <c:v>0.98866666666666669</c:v>
                </c:pt>
                <c:pt idx="13">
                  <c:v>0.98346666666666671</c:v>
                </c:pt>
                <c:pt idx="14">
                  <c:v>0.98823333333333319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4362-41B4-BFE9-0A37C24D93A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015615775"/>
        <c:axId val="1015605791"/>
      </c:lineChart>
      <c:catAx>
        <c:axId val="1015615775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level</a:t>
                </a:r>
                <a:endParaRPr lang="zh-CN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015605791"/>
        <c:crosses val="autoZero"/>
        <c:auto val="1"/>
        <c:lblAlgn val="ctr"/>
        <c:lblOffset val="100"/>
        <c:noMultiLvlLbl val="0"/>
      </c:catAx>
      <c:valAx>
        <c:axId val="1015605791"/>
        <c:scaling>
          <c:orientation val="minMax"/>
        </c:scaling>
        <c:delete val="0"/>
        <c:axPos val="l"/>
        <c:numFmt formatCode="0.00%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01561577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800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900" b="0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8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3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800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900" b="0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8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3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800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900" b="0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8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3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800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900" b="0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8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3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800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900" b="0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8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media/image1.tiff>
</file>

<file path=ppt/media/image10.png>
</file>

<file path=ppt/media/image11.png>
</file>

<file path=ppt/media/image12.png>
</file>

<file path=ppt/media/image13.tmp>
</file>

<file path=ppt/media/image14.tmp>
</file>

<file path=ppt/media/image15.tmp>
</file>

<file path=ppt/media/image16.png>
</file>

<file path=ppt/media/image17.png>
</file>

<file path=ppt/media/image18.tmp>
</file>

<file path=ppt/media/image19.tmp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tiff>
</file>

<file path=ppt/media/image27.tiff>
</file>

<file path=ppt/media/image270.png>
</file>

<file path=ppt/media/image28.png>
</file>

<file path=ppt/media/image280.png>
</file>

<file path=ppt/media/image29.png>
</file>

<file path=ppt/media/image290.png>
</file>

<file path=ppt/media/image3.tmp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tmp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5BB4D2-0F8E-4189-92B2-72ABD40890A7}" type="datetimeFigureOut">
              <a:rPr lang="zh-CN" altLang="en-US" smtClean="0"/>
              <a:t>2021/9/1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28B36D-558E-4C0E-B1DC-6C47A3F255F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5785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28B36D-558E-4C0E-B1DC-6C47A3F255F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20298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28B36D-558E-4C0E-B1DC-6C47A3F255F4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26417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rgbClr val="004A7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54166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  <p15:guide id="3" orient="horz" pos="550" userDrawn="1">
          <p15:clr>
            <a:srgbClr val="FBAE40"/>
          </p15:clr>
        </p15:guide>
        <p15:guide id="4" orient="horz" pos="3770" userDrawn="1">
          <p15:clr>
            <a:srgbClr val="FBAE40"/>
          </p15:clr>
        </p15:guide>
        <p15:guide id="5" orient="horz" pos="1003" userDrawn="1">
          <p15:clr>
            <a:srgbClr val="FBAE40"/>
          </p15:clr>
        </p15:guide>
        <p15:guide id="6" orient="horz" pos="777" userDrawn="1">
          <p15:clr>
            <a:srgbClr val="FBAE40"/>
          </p15:clr>
        </p15:guide>
        <p15:guide id="7" pos="272" userDrawn="1">
          <p15:clr>
            <a:srgbClr val="FBAE40"/>
          </p15:clr>
        </p15:guide>
        <p15:guide id="8" pos="5488" userDrawn="1">
          <p15:clr>
            <a:srgbClr val="FBAE40"/>
          </p15:clr>
        </p15:guide>
        <p15:guide id="9" orient="horz" pos="3317" userDrawn="1">
          <p15:clr>
            <a:srgbClr val="FBAE40"/>
          </p15:clr>
        </p15:guide>
        <p15:guide id="10" orient="horz" pos="3543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8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6"/>
          <p:cNvSpPr/>
          <p:nvPr userDrawn="1"/>
        </p:nvSpPr>
        <p:spPr>
          <a:xfrm>
            <a:off x="0" y="-36821"/>
            <a:ext cx="9143998" cy="867906"/>
          </a:xfrm>
          <a:prstGeom prst="rect">
            <a:avLst/>
          </a:prstGeom>
          <a:solidFill>
            <a:srgbClr val="20568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ffectLst/>
            </a:endParaRPr>
          </a:p>
        </p:txBody>
      </p:sp>
      <p:sp>
        <p:nvSpPr>
          <p:cNvPr id="14" name="圆角矩形 3">
            <a:extLst>
              <a:ext uri="{FF2B5EF4-FFF2-40B4-BE49-F238E27FC236}">
                <a16:creationId xmlns:a16="http://schemas.microsoft.com/office/drawing/2014/main" id="{66BBC116-EE55-4734-9CFA-E5634D272D57}"/>
              </a:ext>
            </a:extLst>
          </p:cNvPr>
          <p:cNvSpPr/>
          <p:nvPr userDrawn="1"/>
        </p:nvSpPr>
        <p:spPr>
          <a:xfrm>
            <a:off x="6992487" y="480774"/>
            <a:ext cx="1559859" cy="510912"/>
          </a:xfrm>
          <a:prstGeom prst="roundRect">
            <a:avLst/>
          </a:prstGeom>
          <a:solidFill>
            <a:srgbClr val="FFFFFF"/>
          </a:solidFill>
          <a:ln/>
        </p:spPr>
        <p:txBody>
          <a:bodyPr wrap="square" rtlCol="0" anchor="ctr">
            <a:spAutoFit/>
          </a:bodyPr>
          <a:lstStyle/>
          <a:p>
            <a:pPr algn="ctr"/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2529E38-8859-4D94-9322-95390605069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464301"/>
            <a:ext cx="2057400" cy="365125"/>
          </a:xfrm>
        </p:spPr>
        <p:txBody>
          <a:bodyPr/>
          <a:lstStyle/>
          <a:p>
            <a:fld id="{638C2047-1B57-4D30-B31E-0244C8BEEF2B}" type="datetime1">
              <a:rPr lang="zh-CN" altLang="en-US" smtClean="0"/>
              <a:t>2021/9/1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78FA2CB-5DA0-4D88-8EB0-3B165FCE9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464301"/>
            <a:ext cx="30861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299711F-1942-4D33-A0AE-60D06D457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986587" y="6464301"/>
            <a:ext cx="2057400" cy="365125"/>
          </a:xfrm>
        </p:spPr>
        <p:txBody>
          <a:bodyPr/>
          <a:lstStyle>
            <a:lvl1pPr>
              <a:defRPr sz="10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859B799E-E846-4F42-92EF-4D5B88BA24F4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2F69114-4080-44B2-91D5-30750A4383ED}"/>
              </a:ext>
            </a:extLst>
          </p:cNvPr>
          <p:cNvSpPr/>
          <p:nvPr userDrawn="1"/>
        </p:nvSpPr>
        <p:spPr>
          <a:xfrm>
            <a:off x="0" y="6710766"/>
            <a:ext cx="9144000" cy="147234"/>
          </a:xfrm>
          <a:prstGeom prst="rect">
            <a:avLst/>
          </a:prstGeom>
          <a:solidFill>
            <a:srgbClr val="2056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7"/>
          <p:cNvSpPr/>
          <p:nvPr userDrawn="1"/>
        </p:nvSpPr>
        <p:spPr>
          <a:xfrm>
            <a:off x="132402" y="13297"/>
            <a:ext cx="2877712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800" b="1" cap="none" spc="0" dirty="0">
                <a:ln w="0"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华文隶书" panose="02010800040101010101" pitchFamily="2" charset="-122"/>
              </a:rPr>
              <a:t>Imperial College London</a:t>
            </a:r>
            <a:endParaRPr lang="zh-CN" altLang="en-US" sz="1800" b="1" cap="none" spc="0" dirty="0">
              <a:ln w="0"/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</a:endParaRPr>
          </a:p>
        </p:txBody>
      </p:sp>
      <p:sp>
        <p:nvSpPr>
          <p:cNvPr id="10" name="矩形 7">
            <a:extLst>
              <a:ext uri="{FF2B5EF4-FFF2-40B4-BE49-F238E27FC236}">
                <a16:creationId xmlns:a16="http://schemas.microsoft.com/office/drawing/2014/main" id="{9B59207B-53B4-4C4C-92F8-1B43B646D4DB}"/>
              </a:ext>
            </a:extLst>
          </p:cNvPr>
          <p:cNvSpPr/>
          <p:nvPr userDrawn="1"/>
        </p:nvSpPr>
        <p:spPr>
          <a:xfrm>
            <a:off x="4352719" y="488738"/>
            <a:ext cx="2031325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600" b="1" cap="none" spc="0" dirty="0">
                <a:ln w="0"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华文隶书" panose="02010800040101010101" pitchFamily="2" charset="-122"/>
              </a:rPr>
              <a:t>Methods &amp; Results</a:t>
            </a:r>
            <a:endParaRPr lang="zh-CN" altLang="en-US" sz="1600" b="1" cap="none" spc="0" dirty="0">
              <a:ln w="0"/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j-ea"/>
            </a:endParaRPr>
          </a:p>
        </p:txBody>
      </p:sp>
      <p:sp>
        <p:nvSpPr>
          <p:cNvPr id="11" name="矩形 7">
            <a:extLst>
              <a:ext uri="{FF2B5EF4-FFF2-40B4-BE49-F238E27FC236}">
                <a16:creationId xmlns:a16="http://schemas.microsoft.com/office/drawing/2014/main" id="{F1757AC6-2776-47DF-ACA5-B957B60465BC}"/>
              </a:ext>
            </a:extLst>
          </p:cNvPr>
          <p:cNvSpPr/>
          <p:nvPr userDrawn="1"/>
        </p:nvSpPr>
        <p:spPr>
          <a:xfrm>
            <a:off x="2769716" y="492531"/>
            <a:ext cx="686405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600" b="1" cap="none" spc="0" dirty="0">
                <a:ln w="0"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华文隶书" panose="02010800040101010101" pitchFamily="2" charset="-122"/>
              </a:rPr>
              <a:t>Aims</a:t>
            </a:r>
            <a:endParaRPr lang="zh-CN" altLang="en-US" sz="1600" b="1" cap="none" spc="0" dirty="0">
              <a:ln w="0"/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j-ea"/>
            </a:endParaRPr>
          </a:p>
        </p:txBody>
      </p:sp>
      <p:sp>
        <p:nvSpPr>
          <p:cNvPr id="12" name="矩形 7">
            <a:extLst>
              <a:ext uri="{FF2B5EF4-FFF2-40B4-BE49-F238E27FC236}">
                <a16:creationId xmlns:a16="http://schemas.microsoft.com/office/drawing/2014/main" id="{DA81FB34-6D75-40E7-A5DF-5EBA6DB81959}"/>
              </a:ext>
            </a:extLst>
          </p:cNvPr>
          <p:cNvSpPr/>
          <p:nvPr userDrawn="1"/>
        </p:nvSpPr>
        <p:spPr>
          <a:xfrm>
            <a:off x="532462" y="499311"/>
            <a:ext cx="1378904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600" b="1" cap="none" spc="0" dirty="0">
                <a:ln w="0"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华文隶书" panose="02010800040101010101" pitchFamily="2" charset="-122"/>
              </a:rPr>
              <a:t>Background</a:t>
            </a:r>
            <a:endParaRPr lang="zh-CN" altLang="en-US" sz="1600" b="1" cap="none" spc="0" dirty="0">
              <a:ln w="0"/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j-ea"/>
            </a:endParaRPr>
          </a:p>
        </p:txBody>
      </p:sp>
      <p:sp>
        <p:nvSpPr>
          <p:cNvPr id="13" name="矩形 7">
            <a:extLst>
              <a:ext uri="{FF2B5EF4-FFF2-40B4-BE49-F238E27FC236}">
                <a16:creationId xmlns:a16="http://schemas.microsoft.com/office/drawing/2014/main" id="{B2F56E3A-246B-460B-9725-44626664CB53}"/>
              </a:ext>
            </a:extLst>
          </p:cNvPr>
          <p:cNvSpPr/>
          <p:nvPr userDrawn="1"/>
        </p:nvSpPr>
        <p:spPr>
          <a:xfrm>
            <a:off x="7113042" y="488618"/>
            <a:ext cx="1301958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600" b="1" cap="none" spc="0" dirty="0">
                <a:ln w="0"/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华文隶书" panose="02010800040101010101" pitchFamily="2" charset="-122"/>
              </a:rPr>
              <a:t>Future</a:t>
            </a:r>
            <a:r>
              <a:rPr lang="en-US" altLang="zh-CN" sz="1600" b="1" cap="none" spc="0" dirty="0">
                <a:ln w="0"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华文隶书" panose="02010800040101010101" pitchFamily="2" charset="-122"/>
              </a:rPr>
              <a:t> </a:t>
            </a:r>
            <a:r>
              <a:rPr lang="en-US" altLang="zh-CN" sz="1600" b="1" cap="none" spc="0" dirty="0">
                <a:ln w="0"/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华文隶书" panose="02010800040101010101" pitchFamily="2" charset="-122"/>
              </a:rPr>
              <a:t>plan</a:t>
            </a:r>
            <a:endParaRPr lang="zh-CN" altLang="en-US" sz="1600" b="1" cap="none" spc="0" dirty="0">
              <a:ln w="0"/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8068538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550">
          <p15:clr>
            <a:srgbClr val="FBAE40"/>
          </p15:clr>
        </p15:guide>
        <p15:guide id="4" orient="horz" pos="3770">
          <p15:clr>
            <a:srgbClr val="FBAE40"/>
          </p15:clr>
        </p15:guide>
        <p15:guide id="5" orient="horz" pos="1003">
          <p15:clr>
            <a:srgbClr val="FBAE40"/>
          </p15:clr>
        </p15:guide>
        <p15:guide id="6" orient="horz" pos="777">
          <p15:clr>
            <a:srgbClr val="FBAE40"/>
          </p15:clr>
        </p15:guide>
        <p15:guide id="7" pos="272">
          <p15:clr>
            <a:srgbClr val="FBAE40"/>
          </p15:clr>
        </p15:guide>
        <p15:guide id="8" pos="5488">
          <p15:clr>
            <a:srgbClr val="FBAE40"/>
          </p15:clr>
        </p15:guide>
        <p15:guide id="9" orient="horz" pos="3317">
          <p15:clr>
            <a:srgbClr val="FBAE40"/>
          </p15:clr>
        </p15:guide>
        <p15:guide id="10" orient="horz" pos="3543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9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6">
            <a:extLst>
              <a:ext uri="{FF2B5EF4-FFF2-40B4-BE49-F238E27FC236}">
                <a16:creationId xmlns:a16="http://schemas.microsoft.com/office/drawing/2014/main" id="{C73AFF61-4DAC-436D-9F1B-BB63FC5FBD84}"/>
              </a:ext>
            </a:extLst>
          </p:cNvPr>
          <p:cNvSpPr/>
          <p:nvPr userDrawn="1"/>
        </p:nvSpPr>
        <p:spPr>
          <a:xfrm>
            <a:off x="0" y="-36821"/>
            <a:ext cx="9143998" cy="867906"/>
          </a:xfrm>
          <a:prstGeom prst="rect">
            <a:avLst/>
          </a:prstGeom>
          <a:solidFill>
            <a:srgbClr val="20568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ffectLst/>
            </a:endParaRPr>
          </a:p>
        </p:txBody>
      </p:sp>
      <p:sp>
        <p:nvSpPr>
          <p:cNvPr id="7" name="圆角矩形 3">
            <a:extLst>
              <a:ext uri="{FF2B5EF4-FFF2-40B4-BE49-F238E27FC236}">
                <a16:creationId xmlns:a16="http://schemas.microsoft.com/office/drawing/2014/main" id="{B42B6658-EEB7-4199-B3E4-A8222E5AFFAF}"/>
              </a:ext>
            </a:extLst>
          </p:cNvPr>
          <p:cNvSpPr/>
          <p:nvPr userDrawn="1"/>
        </p:nvSpPr>
        <p:spPr>
          <a:xfrm>
            <a:off x="3603815" y="456870"/>
            <a:ext cx="1559859" cy="510912"/>
          </a:xfrm>
          <a:prstGeom prst="roundRect">
            <a:avLst/>
          </a:prstGeom>
          <a:solidFill>
            <a:srgbClr val="FFFFFF"/>
          </a:solidFill>
          <a:ln/>
        </p:spPr>
        <p:txBody>
          <a:bodyPr wrap="square" rtlCol="0" anchor="ctr">
            <a:spAutoFit/>
          </a:bodyPr>
          <a:lstStyle/>
          <a:p>
            <a:pPr algn="ctr"/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B477CA0D-D866-4E5A-8373-1636615C903B}"/>
              </a:ext>
            </a:extLst>
          </p:cNvPr>
          <p:cNvSpPr/>
          <p:nvPr userDrawn="1"/>
        </p:nvSpPr>
        <p:spPr>
          <a:xfrm>
            <a:off x="0" y="6710766"/>
            <a:ext cx="9144000" cy="147234"/>
          </a:xfrm>
          <a:prstGeom prst="rect">
            <a:avLst/>
          </a:prstGeom>
          <a:solidFill>
            <a:srgbClr val="2056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7">
            <a:extLst>
              <a:ext uri="{FF2B5EF4-FFF2-40B4-BE49-F238E27FC236}">
                <a16:creationId xmlns:a16="http://schemas.microsoft.com/office/drawing/2014/main" id="{9A92A67F-4EF5-4DA3-A382-BD57B4C39624}"/>
              </a:ext>
            </a:extLst>
          </p:cNvPr>
          <p:cNvSpPr/>
          <p:nvPr userDrawn="1"/>
        </p:nvSpPr>
        <p:spPr>
          <a:xfrm>
            <a:off x="132402" y="13297"/>
            <a:ext cx="2877712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800" b="1" cap="none" spc="0" dirty="0">
                <a:ln w="0"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华文隶书" panose="02010800040101010101" pitchFamily="2" charset="-122"/>
              </a:rPr>
              <a:t>Imperial College London</a:t>
            </a:r>
            <a:endParaRPr lang="zh-CN" altLang="en-US" sz="1800" b="1" cap="none" spc="0" dirty="0">
              <a:ln w="0"/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EA22DED-D725-4D1F-A087-722E61D6F633}"/>
              </a:ext>
            </a:extLst>
          </p:cNvPr>
          <p:cNvSpPr txBox="1"/>
          <p:nvPr userDrawn="1"/>
        </p:nvSpPr>
        <p:spPr>
          <a:xfrm>
            <a:off x="3774142" y="471656"/>
            <a:ext cx="1293906" cy="3818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b="1" kern="1200" cap="none" spc="0" dirty="0">
                <a:ln w="0"/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华文隶书" panose="02010800040101010101" pitchFamily="2" charset="-122"/>
                <a:cs typeface="+mn-cs"/>
              </a:rPr>
              <a:t>Appendix</a:t>
            </a:r>
          </a:p>
        </p:txBody>
      </p:sp>
    </p:spTree>
    <p:extLst>
      <p:ext uri="{BB962C8B-B14F-4D97-AF65-F5344CB8AC3E}">
        <p14:creationId xmlns:p14="http://schemas.microsoft.com/office/powerpoint/2010/main" val="25754435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550">
          <p15:clr>
            <a:srgbClr val="FBAE40"/>
          </p15:clr>
        </p15:guide>
        <p15:guide id="4" orient="horz" pos="3770">
          <p15:clr>
            <a:srgbClr val="FBAE40"/>
          </p15:clr>
        </p15:guide>
        <p15:guide id="5" orient="horz" pos="1003">
          <p15:clr>
            <a:srgbClr val="FBAE40"/>
          </p15:clr>
        </p15:guide>
        <p15:guide id="6" orient="horz" pos="777">
          <p15:clr>
            <a:srgbClr val="FBAE40"/>
          </p15:clr>
        </p15:guide>
        <p15:guide id="7" pos="272">
          <p15:clr>
            <a:srgbClr val="FBAE40"/>
          </p15:clr>
        </p15:guide>
        <p15:guide id="8" pos="5488">
          <p15:clr>
            <a:srgbClr val="FBAE40"/>
          </p15:clr>
        </p15:guide>
        <p15:guide id="9" orient="horz" pos="3317">
          <p15:clr>
            <a:srgbClr val="FBAE40"/>
          </p15:clr>
        </p15:guide>
        <p15:guide id="10" orient="horz" pos="3543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4_空白">
    <p:bg>
      <p:bgPr>
        <a:solidFill>
          <a:srgbClr val="004A7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039899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550">
          <p15:clr>
            <a:srgbClr val="FBAE40"/>
          </p15:clr>
        </p15:guide>
        <p15:guide id="4" orient="horz" pos="3770">
          <p15:clr>
            <a:srgbClr val="FBAE40"/>
          </p15:clr>
        </p15:guide>
        <p15:guide id="5" orient="horz" pos="1003">
          <p15:clr>
            <a:srgbClr val="FBAE40"/>
          </p15:clr>
        </p15:guide>
        <p15:guide id="6" orient="horz" pos="777">
          <p15:clr>
            <a:srgbClr val="FBAE40"/>
          </p15:clr>
        </p15:guide>
        <p15:guide id="7" pos="272">
          <p15:clr>
            <a:srgbClr val="FBAE40"/>
          </p15:clr>
        </p15:guide>
        <p15:guide id="8" pos="5488">
          <p15:clr>
            <a:srgbClr val="FBAE40"/>
          </p15:clr>
        </p15:guide>
        <p15:guide id="9" orient="horz" pos="3317">
          <p15:clr>
            <a:srgbClr val="FBAE40"/>
          </p15:clr>
        </p15:guide>
        <p15:guide id="10" orient="horz" pos="3543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5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4823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550">
          <p15:clr>
            <a:srgbClr val="FBAE40"/>
          </p15:clr>
        </p15:guide>
        <p15:guide id="4" orient="horz" pos="3770">
          <p15:clr>
            <a:srgbClr val="FBAE40"/>
          </p15:clr>
        </p15:guide>
        <p15:guide id="5" orient="horz" pos="1003">
          <p15:clr>
            <a:srgbClr val="FBAE40"/>
          </p15:clr>
        </p15:guide>
        <p15:guide id="6" orient="horz" pos="777">
          <p15:clr>
            <a:srgbClr val="FBAE40"/>
          </p15:clr>
        </p15:guide>
        <p15:guide id="7" pos="272">
          <p15:clr>
            <a:srgbClr val="FBAE40"/>
          </p15:clr>
        </p15:guide>
        <p15:guide id="8" pos="5488">
          <p15:clr>
            <a:srgbClr val="FBAE40"/>
          </p15:clr>
        </p15:guide>
        <p15:guide id="9" orient="horz" pos="3317">
          <p15:clr>
            <a:srgbClr val="FBAE40"/>
          </p15:clr>
        </p15:guide>
        <p15:guide id="10" orient="horz" pos="3543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567446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550">
          <p15:clr>
            <a:srgbClr val="FBAE40"/>
          </p15:clr>
        </p15:guide>
        <p15:guide id="4" orient="horz" pos="3770">
          <p15:clr>
            <a:srgbClr val="FBAE40"/>
          </p15:clr>
        </p15:guide>
        <p15:guide id="5" orient="horz" pos="1003">
          <p15:clr>
            <a:srgbClr val="FBAE40"/>
          </p15:clr>
        </p15:guide>
        <p15:guide id="6" orient="horz" pos="777">
          <p15:clr>
            <a:srgbClr val="FBAE40"/>
          </p15:clr>
        </p15:guide>
        <p15:guide id="7" pos="272">
          <p15:clr>
            <a:srgbClr val="FBAE40"/>
          </p15:clr>
        </p15:guide>
        <p15:guide id="8" pos="5488">
          <p15:clr>
            <a:srgbClr val="FBAE40"/>
          </p15:clr>
        </p15:guide>
        <p15:guide id="9" orient="horz" pos="3317">
          <p15:clr>
            <a:srgbClr val="FBAE40"/>
          </p15:clr>
        </p15:guide>
        <p15:guide id="10" orient="horz" pos="3543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6">
            <a:extLst>
              <a:ext uri="{FF2B5EF4-FFF2-40B4-BE49-F238E27FC236}">
                <a16:creationId xmlns:a16="http://schemas.microsoft.com/office/drawing/2014/main" id="{1CFD58AF-A553-4C4B-A651-791ECDF5118E}"/>
              </a:ext>
            </a:extLst>
          </p:cNvPr>
          <p:cNvSpPr/>
          <p:nvPr userDrawn="1"/>
        </p:nvSpPr>
        <p:spPr>
          <a:xfrm>
            <a:off x="0" y="-36822"/>
            <a:ext cx="9143998" cy="473103"/>
          </a:xfrm>
          <a:prstGeom prst="rect">
            <a:avLst/>
          </a:prstGeom>
          <a:solidFill>
            <a:srgbClr val="20568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ffectLst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B477CA0D-D866-4E5A-8373-1636615C903B}"/>
              </a:ext>
            </a:extLst>
          </p:cNvPr>
          <p:cNvSpPr/>
          <p:nvPr userDrawn="1"/>
        </p:nvSpPr>
        <p:spPr>
          <a:xfrm>
            <a:off x="0" y="6710766"/>
            <a:ext cx="9144000" cy="147234"/>
          </a:xfrm>
          <a:prstGeom prst="rect">
            <a:avLst/>
          </a:prstGeom>
          <a:solidFill>
            <a:srgbClr val="2056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7">
            <a:extLst>
              <a:ext uri="{FF2B5EF4-FFF2-40B4-BE49-F238E27FC236}">
                <a16:creationId xmlns:a16="http://schemas.microsoft.com/office/drawing/2014/main" id="{9A92A67F-4EF5-4DA3-A382-BD57B4C39624}"/>
              </a:ext>
            </a:extLst>
          </p:cNvPr>
          <p:cNvSpPr/>
          <p:nvPr userDrawn="1"/>
        </p:nvSpPr>
        <p:spPr>
          <a:xfrm>
            <a:off x="132402" y="13297"/>
            <a:ext cx="2877712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800" b="1" cap="none" spc="0" dirty="0">
                <a:ln w="0"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华文隶书" panose="02010800040101010101" pitchFamily="2" charset="-122"/>
              </a:rPr>
              <a:t>Imperial College London</a:t>
            </a:r>
            <a:endParaRPr lang="zh-CN" altLang="en-US" sz="1800" b="1" cap="none" spc="0" dirty="0">
              <a:ln w="0"/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7737637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550">
          <p15:clr>
            <a:srgbClr val="FBAE40"/>
          </p15:clr>
        </p15:guide>
        <p15:guide id="4" orient="horz" pos="3770">
          <p15:clr>
            <a:srgbClr val="FBAE40"/>
          </p15:clr>
        </p15:guide>
        <p15:guide id="5" orient="horz" pos="1003">
          <p15:clr>
            <a:srgbClr val="FBAE40"/>
          </p15:clr>
        </p15:guide>
        <p15:guide id="6" orient="horz" pos="777">
          <p15:clr>
            <a:srgbClr val="FBAE40"/>
          </p15:clr>
        </p15:guide>
        <p15:guide id="7" pos="272">
          <p15:clr>
            <a:srgbClr val="FBAE40"/>
          </p15:clr>
        </p15:guide>
        <p15:guide id="8" pos="5488">
          <p15:clr>
            <a:srgbClr val="FBAE40"/>
          </p15:clr>
        </p15:guide>
        <p15:guide id="9" orient="horz" pos="3317">
          <p15:clr>
            <a:srgbClr val="FBAE40"/>
          </p15:clr>
        </p15:guide>
        <p15:guide id="10" orient="horz" pos="3543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6"/>
          <p:cNvSpPr/>
          <p:nvPr userDrawn="1"/>
        </p:nvSpPr>
        <p:spPr>
          <a:xfrm>
            <a:off x="0" y="-36821"/>
            <a:ext cx="9143998" cy="867906"/>
          </a:xfrm>
          <a:prstGeom prst="rect">
            <a:avLst/>
          </a:prstGeom>
          <a:solidFill>
            <a:srgbClr val="20568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ffectLst/>
            </a:endParaRPr>
          </a:p>
        </p:txBody>
      </p: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2529E38-8859-4D94-9322-95390605069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464301"/>
            <a:ext cx="2057400" cy="365125"/>
          </a:xfrm>
        </p:spPr>
        <p:txBody>
          <a:bodyPr/>
          <a:lstStyle/>
          <a:p>
            <a:fld id="{638C2047-1B57-4D30-B31E-0244C8BEEF2B}" type="datetime1">
              <a:rPr lang="zh-CN" altLang="en-US" smtClean="0"/>
              <a:t>2021/9/1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78FA2CB-5DA0-4D88-8EB0-3B165FCE9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464301"/>
            <a:ext cx="30861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299711F-1942-4D33-A0AE-60D06D457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986587" y="6464301"/>
            <a:ext cx="2057400" cy="365125"/>
          </a:xfrm>
        </p:spPr>
        <p:txBody>
          <a:bodyPr/>
          <a:lstStyle>
            <a:lvl1pPr>
              <a:defRPr sz="10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859B799E-E846-4F42-92EF-4D5B88BA24F4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2F69114-4080-44B2-91D5-30750A4383ED}"/>
              </a:ext>
            </a:extLst>
          </p:cNvPr>
          <p:cNvSpPr/>
          <p:nvPr userDrawn="1"/>
        </p:nvSpPr>
        <p:spPr>
          <a:xfrm>
            <a:off x="0" y="6710766"/>
            <a:ext cx="9144000" cy="147234"/>
          </a:xfrm>
          <a:prstGeom prst="rect">
            <a:avLst/>
          </a:prstGeom>
          <a:solidFill>
            <a:srgbClr val="2056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7"/>
          <p:cNvSpPr/>
          <p:nvPr userDrawn="1"/>
        </p:nvSpPr>
        <p:spPr>
          <a:xfrm>
            <a:off x="132402" y="13297"/>
            <a:ext cx="2877712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800" b="1" cap="none" spc="0" dirty="0">
                <a:ln w="0"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华文隶书" panose="02010800040101010101" pitchFamily="2" charset="-122"/>
              </a:rPr>
              <a:t>Imperial College London</a:t>
            </a:r>
            <a:endParaRPr lang="zh-CN" altLang="en-US" sz="1800" b="1" cap="none" spc="0" dirty="0">
              <a:ln w="0"/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</a:endParaRPr>
          </a:p>
        </p:txBody>
      </p:sp>
      <p:sp>
        <p:nvSpPr>
          <p:cNvPr id="10" name="矩形 7">
            <a:extLst>
              <a:ext uri="{FF2B5EF4-FFF2-40B4-BE49-F238E27FC236}">
                <a16:creationId xmlns:a16="http://schemas.microsoft.com/office/drawing/2014/main" id="{9B59207B-53B4-4C4C-92F8-1B43B646D4DB}"/>
              </a:ext>
            </a:extLst>
          </p:cNvPr>
          <p:cNvSpPr/>
          <p:nvPr userDrawn="1"/>
        </p:nvSpPr>
        <p:spPr>
          <a:xfrm>
            <a:off x="3432180" y="488738"/>
            <a:ext cx="2031325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600" b="1" cap="none" spc="0" dirty="0">
                <a:ln w="0"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华文隶书" panose="02010800040101010101" pitchFamily="2" charset="-122"/>
              </a:rPr>
              <a:t>Methods &amp; Results</a:t>
            </a:r>
            <a:endParaRPr lang="zh-CN" altLang="en-US" sz="1600" b="1" cap="none" spc="0" dirty="0">
              <a:ln w="0"/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j-ea"/>
            </a:endParaRPr>
          </a:p>
        </p:txBody>
      </p:sp>
      <p:sp>
        <p:nvSpPr>
          <p:cNvPr id="11" name="矩形 7">
            <a:extLst>
              <a:ext uri="{FF2B5EF4-FFF2-40B4-BE49-F238E27FC236}">
                <a16:creationId xmlns:a16="http://schemas.microsoft.com/office/drawing/2014/main" id="{F1757AC6-2776-47DF-ACA5-B957B60465BC}"/>
              </a:ext>
            </a:extLst>
          </p:cNvPr>
          <p:cNvSpPr/>
          <p:nvPr userDrawn="1"/>
        </p:nvSpPr>
        <p:spPr>
          <a:xfrm>
            <a:off x="2340128" y="492531"/>
            <a:ext cx="686405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600" b="1" cap="none" spc="0" dirty="0">
                <a:ln w="0"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华文隶书" panose="02010800040101010101" pitchFamily="2" charset="-122"/>
              </a:rPr>
              <a:t>Aims</a:t>
            </a:r>
            <a:endParaRPr lang="zh-CN" altLang="en-US" sz="1600" b="1" cap="none" spc="0" dirty="0">
              <a:ln w="0"/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j-ea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AB1FCC52-65DA-459F-B53F-BC3AE0C5B8A9}"/>
              </a:ext>
            </a:extLst>
          </p:cNvPr>
          <p:cNvGrpSpPr/>
          <p:nvPr userDrawn="1"/>
        </p:nvGrpSpPr>
        <p:grpSpPr>
          <a:xfrm>
            <a:off x="325335" y="480774"/>
            <a:ext cx="1559859" cy="510912"/>
            <a:chOff x="454212" y="480774"/>
            <a:chExt cx="1559859" cy="510912"/>
          </a:xfrm>
        </p:grpSpPr>
        <p:sp>
          <p:nvSpPr>
            <p:cNvPr id="14" name="圆角矩形 3">
              <a:extLst>
                <a:ext uri="{FF2B5EF4-FFF2-40B4-BE49-F238E27FC236}">
                  <a16:creationId xmlns:a16="http://schemas.microsoft.com/office/drawing/2014/main" id="{66BBC116-EE55-4734-9CFA-E5634D272D57}"/>
                </a:ext>
              </a:extLst>
            </p:cNvPr>
            <p:cNvSpPr/>
            <p:nvPr userDrawn="1"/>
          </p:nvSpPr>
          <p:spPr>
            <a:xfrm>
              <a:off x="454212" y="480774"/>
              <a:ext cx="1559859" cy="510912"/>
            </a:xfrm>
            <a:prstGeom prst="roundRect">
              <a:avLst/>
            </a:prstGeom>
            <a:solidFill>
              <a:srgbClr val="FFFFFF"/>
            </a:solidFill>
            <a:ln/>
          </p:spPr>
          <p:txBody>
            <a:bodyPr wrap="square" rtlCol="0" anchor="ctr">
              <a:spAutoFit/>
            </a:bodyPr>
            <a:lstStyle/>
            <a:p>
              <a:pPr algn="ctr"/>
              <a:endParaRPr lang="zh-CN" altLang="en-US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2" name="矩形 7">
              <a:extLst>
                <a:ext uri="{FF2B5EF4-FFF2-40B4-BE49-F238E27FC236}">
                  <a16:creationId xmlns:a16="http://schemas.microsoft.com/office/drawing/2014/main" id="{DA81FB34-6D75-40E7-A5DF-5EBA6DB81959}"/>
                </a:ext>
              </a:extLst>
            </p:cNvPr>
            <p:cNvSpPr/>
            <p:nvPr userDrawn="1"/>
          </p:nvSpPr>
          <p:spPr>
            <a:xfrm>
              <a:off x="532462" y="499311"/>
              <a:ext cx="1378904" cy="338554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zh-CN" sz="1600" b="1" cap="none" spc="0" dirty="0">
                  <a:ln w="0"/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  <a:ea typeface="华文隶书" panose="02010800040101010101" pitchFamily="2" charset="-122"/>
                </a:rPr>
                <a:t>Background</a:t>
              </a:r>
              <a:endParaRPr lang="zh-CN" altLang="en-US" sz="1600" b="1" cap="none" spc="0" dirty="0">
                <a:ln w="0"/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j-ea"/>
              </a:endParaRPr>
            </a:p>
          </p:txBody>
        </p:sp>
      </p:grpSp>
      <p:sp>
        <p:nvSpPr>
          <p:cNvPr id="13" name="矩形 7">
            <a:extLst>
              <a:ext uri="{FF2B5EF4-FFF2-40B4-BE49-F238E27FC236}">
                <a16:creationId xmlns:a16="http://schemas.microsoft.com/office/drawing/2014/main" id="{B2F56E3A-246B-460B-9725-44626664CB53}"/>
              </a:ext>
            </a:extLst>
          </p:cNvPr>
          <p:cNvSpPr/>
          <p:nvPr userDrawn="1"/>
        </p:nvSpPr>
        <p:spPr>
          <a:xfrm>
            <a:off x="7260330" y="488618"/>
            <a:ext cx="1301958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600" b="1" cap="none" spc="0" dirty="0">
                <a:ln w="0"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华文隶书" panose="02010800040101010101" pitchFamily="2" charset="-122"/>
              </a:rPr>
              <a:t>Future plan</a:t>
            </a:r>
            <a:endParaRPr lang="zh-CN" altLang="en-US" sz="1600" b="1" cap="none" spc="0" dirty="0">
              <a:ln w="0"/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j-ea"/>
            </a:endParaRPr>
          </a:p>
        </p:txBody>
      </p:sp>
      <p:sp>
        <p:nvSpPr>
          <p:cNvPr id="15" name="矩形 7">
            <a:extLst>
              <a:ext uri="{FF2B5EF4-FFF2-40B4-BE49-F238E27FC236}">
                <a16:creationId xmlns:a16="http://schemas.microsoft.com/office/drawing/2014/main" id="{5775FE52-D902-47A8-9DBD-A8ED56238E7C}"/>
              </a:ext>
            </a:extLst>
          </p:cNvPr>
          <p:cNvSpPr/>
          <p:nvPr userDrawn="1"/>
        </p:nvSpPr>
        <p:spPr>
          <a:xfrm>
            <a:off x="5726126" y="490156"/>
            <a:ext cx="1221809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600" b="1" cap="none" spc="0" dirty="0">
                <a:ln w="0"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华文隶书" panose="02010800040101010101" pitchFamily="2" charset="-122"/>
              </a:rPr>
              <a:t>Evaluation</a:t>
            </a:r>
            <a:endParaRPr lang="zh-CN" altLang="en-US" sz="1600" b="1" cap="none" spc="0" dirty="0">
              <a:ln w="0"/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2176893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550">
          <p15:clr>
            <a:srgbClr val="FBAE40"/>
          </p15:clr>
        </p15:guide>
        <p15:guide id="4" orient="horz" pos="3770">
          <p15:clr>
            <a:srgbClr val="FBAE40"/>
          </p15:clr>
        </p15:guide>
        <p15:guide id="5" orient="horz" pos="1003">
          <p15:clr>
            <a:srgbClr val="FBAE40"/>
          </p15:clr>
        </p15:guide>
        <p15:guide id="6" orient="horz" pos="777">
          <p15:clr>
            <a:srgbClr val="FBAE40"/>
          </p15:clr>
        </p15:guide>
        <p15:guide id="7" pos="272">
          <p15:clr>
            <a:srgbClr val="FBAE40"/>
          </p15:clr>
        </p15:guide>
        <p15:guide id="8" pos="5488">
          <p15:clr>
            <a:srgbClr val="FBAE40"/>
          </p15:clr>
        </p15:guide>
        <p15:guide id="9" orient="horz" pos="3317">
          <p15:clr>
            <a:srgbClr val="FBAE40"/>
          </p15:clr>
        </p15:guide>
        <p15:guide id="10" orient="horz" pos="3543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6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6"/>
          <p:cNvSpPr/>
          <p:nvPr userDrawn="1"/>
        </p:nvSpPr>
        <p:spPr>
          <a:xfrm>
            <a:off x="0" y="-36821"/>
            <a:ext cx="9143998" cy="867906"/>
          </a:xfrm>
          <a:prstGeom prst="rect">
            <a:avLst/>
          </a:prstGeom>
          <a:solidFill>
            <a:srgbClr val="20568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ffectLst/>
            </a:endParaRPr>
          </a:p>
        </p:txBody>
      </p:sp>
      <p:sp>
        <p:nvSpPr>
          <p:cNvPr id="20" name="圆角矩形 3">
            <a:extLst>
              <a:ext uri="{FF2B5EF4-FFF2-40B4-BE49-F238E27FC236}">
                <a16:creationId xmlns:a16="http://schemas.microsoft.com/office/drawing/2014/main" id="{FD16CEFC-553D-45E3-91DA-137BCEFA2D43}"/>
              </a:ext>
            </a:extLst>
          </p:cNvPr>
          <p:cNvSpPr/>
          <p:nvPr userDrawn="1"/>
        </p:nvSpPr>
        <p:spPr>
          <a:xfrm>
            <a:off x="2186074" y="480774"/>
            <a:ext cx="983485" cy="510912"/>
          </a:xfrm>
          <a:prstGeom prst="roundRect">
            <a:avLst/>
          </a:prstGeom>
          <a:solidFill>
            <a:srgbClr val="FFFFFF"/>
          </a:solidFill>
          <a:ln/>
        </p:spPr>
        <p:txBody>
          <a:bodyPr wrap="square" rtlCol="0" anchor="ctr">
            <a:spAutoFit/>
          </a:bodyPr>
          <a:lstStyle/>
          <a:p>
            <a:pPr algn="ctr"/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2529E38-8859-4D94-9322-95390605069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464301"/>
            <a:ext cx="2057400" cy="365125"/>
          </a:xfrm>
        </p:spPr>
        <p:txBody>
          <a:bodyPr/>
          <a:lstStyle/>
          <a:p>
            <a:fld id="{638C2047-1B57-4D30-B31E-0244C8BEEF2B}" type="datetime1">
              <a:rPr lang="zh-CN" altLang="en-US" smtClean="0"/>
              <a:t>2021/9/1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78FA2CB-5DA0-4D88-8EB0-3B165FCE9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464301"/>
            <a:ext cx="30861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299711F-1942-4D33-A0AE-60D06D457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986587" y="6464301"/>
            <a:ext cx="2057400" cy="365125"/>
          </a:xfrm>
        </p:spPr>
        <p:txBody>
          <a:bodyPr/>
          <a:lstStyle>
            <a:lvl1pPr>
              <a:defRPr sz="10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859B799E-E846-4F42-92EF-4D5B88BA24F4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2F69114-4080-44B2-91D5-30750A4383ED}"/>
              </a:ext>
            </a:extLst>
          </p:cNvPr>
          <p:cNvSpPr/>
          <p:nvPr userDrawn="1"/>
        </p:nvSpPr>
        <p:spPr>
          <a:xfrm>
            <a:off x="0" y="6710766"/>
            <a:ext cx="9144000" cy="147234"/>
          </a:xfrm>
          <a:prstGeom prst="rect">
            <a:avLst/>
          </a:prstGeom>
          <a:solidFill>
            <a:srgbClr val="2056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7"/>
          <p:cNvSpPr/>
          <p:nvPr userDrawn="1"/>
        </p:nvSpPr>
        <p:spPr>
          <a:xfrm>
            <a:off x="132402" y="13297"/>
            <a:ext cx="2877712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800" b="1" cap="none" spc="0" dirty="0">
                <a:ln w="0"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华文隶书" panose="02010800040101010101" pitchFamily="2" charset="-122"/>
              </a:rPr>
              <a:t>Imperial College London</a:t>
            </a:r>
            <a:endParaRPr lang="zh-CN" altLang="en-US" sz="1800" b="1" cap="none" spc="0" dirty="0">
              <a:ln w="0"/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</a:endParaRPr>
          </a:p>
        </p:txBody>
      </p:sp>
      <p:sp>
        <p:nvSpPr>
          <p:cNvPr id="15" name="矩形 7">
            <a:extLst>
              <a:ext uri="{FF2B5EF4-FFF2-40B4-BE49-F238E27FC236}">
                <a16:creationId xmlns:a16="http://schemas.microsoft.com/office/drawing/2014/main" id="{47613233-6ACB-4D13-BF4B-B83821B4FC11}"/>
              </a:ext>
            </a:extLst>
          </p:cNvPr>
          <p:cNvSpPr/>
          <p:nvPr userDrawn="1"/>
        </p:nvSpPr>
        <p:spPr>
          <a:xfrm>
            <a:off x="3432180" y="488738"/>
            <a:ext cx="2031325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600" b="1" cap="none" spc="0" dirty="0">
                <a:ln w="0"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华文隶书" panose="02010800040101010101" pitchFamily="2" charset="-122"/>
              </a:rPr>
              <a:t>Methods &amp; Results</a:t>
            </a:r>
            <a:endParaRPr lang="zh-CN" altLang="en-US" sz="1600" b="1" cap="none" spc="0" dirty="0">
              <a:ln w="0"/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j-ea"/>
            </a:endParaRPr>
          </a:p>
        </p:txBody>
      </p:sp>
      <p:sp>
        <p:nvSpPr>
          <p:cNvPr id="16" name="矩形 7">
            <a:extLst>
              <a:ext uri="{FF2B5EF4-FFF2-40B4-BE49-F238E27FC236}">
                <a16:creationId xmlns:a16="http://schemas.microsoft.com/office/drawing/2014/main" id="{80488F0F-C476-4816-B77C-DCD46771F5D6}"/>
              </a:ext>
            </a:extLst>
          </p:cNvPr>
          <p:cNvSpPr/>
          <p:nvPr userDrawn="1"/>
        </p:nvSpPr>
        <p:spPr>
          <a:xfrm>
            <a:off x="2340128" y="492531"/>
            <a:ext cx="686405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600" b="1" cap="none" spc="0" dirty="0">
                <a:ln w="0"/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华文隶书" panose="02010800040101010101" pitchFamily="2" charset="-122"/>
              </a:rPr>
              <a:t>Aims</a:t>
            </a:r>
            <a:endParaRPr lang="zh-CN" altLang="en-US" sz="1600" b="1" cap="none" spc="0" dirty="0">
              <a:ln w="0"/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j-ea"/>
            </a:endParaRPr>
          </a:p>
        </p:txBody>
      </p:sp>
      <p:sp>
        <p:nvSpPr>
          <p:cNvPr id="21" name="矩形 7">
            <a:extLst>
              <a:ext uri="{FF2B5EF4-FFF2-40B4-BE49-F238E27FC236}">
                <a16:creationId xmlns:a16="http://schemas.microsoft.com/office/drawing/2014/main" id="{2D1D31E4-80F8-42EE-935A-AA1B4F222E1E}"/>
              </a:ext>
            </a:extLst>
          </p:cNvPr>
          <p:cNvSpPr/>
          <p:nvPr userDrawn="1"/>
        </p:nvSpPr>
        <p:spPr>
          <a:xfrm>
            <a:off x="403585" y="499311"/>
            <a:ext cx="1378904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600" b="1" cap="none" spc="0" dirty="0">
                <a:ln w="0"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华文隶书" panose="02010800040101010101" pitchFamily="2" charset="-122"/>
              </a:rPr>
              <a:t>Background</a:t>
            </a:r>
            <a:endParaRPr lang="zh-CN" altLang="en-US" sz="1600" b="1" cap="none" spc="0" dirty="0">
              <a:ln w="0"/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j-ea"/>
            </a:endParaRPr>
          </a:p>
        </p:txBody>
      </p:sp>
      <p:sp>
        <p:nvSpPr>
          <p:cNvPr id="22" name="矩形 7">
            <a:extLst>
              <a:ext uri="{FF2B5EF4-FFF2-40B4-BE49-F238E27FC236}">
                <a16:creationId xmlns:a16="http://schemas.microsoft.com/office/drawing/2014/main" id="{73A44125-0766-4146-AF0D-8D3372D22925}"/>
              </a:ext>
            </a:extLst>
          </p:cNvPr>
          <p:cNvSpPr/>
          <p:nvPr userDrawn="1"/>
        </p:nvSpPr>
        <p:spPr>
          <a:xfrm>
            <a:off x="7260330" y="488618"/>
            <a:ext cx="1301958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600" b="1" cap="none" spc="0" dirty="0">
                <a:ln w="0"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华文隶书" panose="02010800040101010101" pitchFamily="2" charset="-122"/>
              </a:rPr>
              <a:t>Future plan</a:t>
            </a:r>
            <a:endParaRPr lang="zh-CN" altLang="en-US" sz="1600" b="1" cap="none" spc="0" dirty="0">
              <a:ln w="0"/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j-ea"/>
            </a:endParaRPr>
          </a:p>
        </p:txBody>
      </p:sp>
      <p:sp>
        <p:nvSpPr>
          <p:cNvPr id="23" name="矩形 7">
            <a:extLst>
              <a:ext uri="{FF2B5EF4-FFF2-40B4-BE49-F238E27FC236}">
                <a16:creationId xmlns:a16="http://schemas.microsoft.com/office/drawing/2014/main" id="{D12499D0-B713-4E8C-8CD7-45C1D4950BB0}"/>
              </a:ext>
            </a:extLst>
          </p:cNvPr>
          <p:cNvSpPr/>
          <p:nvPr userDrawn="1"/>
        </p:nvSpPr>
        <p:spPr>
          <a:xfrm>
            <a:off x="5726126" y="490156"/>
            <a:ext cx="1221809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600" b="1" cap="none" spc="0" dirty="0">
                <a:ln w="0"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华文隶书" panose="02010800040101010101" pitchFamily="2" charset="-122"/>
              </a:rPr>
              <a:t>Evaluation</a:t>
            </a:r>
            <a:endParaRPr lang="zh-CN" altLang="en-US" sz="1600" b="1" cap="none" spc="0" dirty="0">
              <a:ln w="0"/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0591229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550">
          <p15:clr>
            <a:srgbClr val="FBAE40"/>
          </p15:clr>
        </p15:guide>
        <p15:guide id="4" orient="horz" pos="3770">
          <p15:clr>
            <a:srgbClr val="FBAE40"/>
          </p15:clr>
        </p15:guide>
        <p15:guide id="5" orient="horz" pos="1003">
          <p15:clr>
            <a:srgbClr val="FBAE40"/>
          </p15:clr>
        </p15:guide>
        <p15:guide id="6" orient="horz" pos="777">
          <p15:clr>
            <a:srgbClr val="FBAE40"/>
          </p15:clr>
        </p15:guide>
        <p15:guide id="7" pos="272">
          <p15:clr>
            <a:srgbClr val="FBAE40"/>
          </p15:clr>
        </p15:guide>
        <p15:guide id="8" pos="5488">
          <p15:clr>
            <a:srgbClr val="FBAE40"/>
          </p15:clr>
        </p15:guide>
        <p15:guide id="9" orient="horz" pos="3317">
          <p15:clr>
            <a:srgbClr val="FBAE40"/>
          </p15:clr>
        </p15:guide>
        <p15:guide id="10" orient="horz" pos="3543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0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6"/>
          <p:cNvSpPr/>
          <p:nvPr userDrawn="1"/>
        </p:nvSpPr>
        <p:spPr>
          <a:xfrm>
            <a:off x="0" y="-36821"/>
            <a:ext cx="9143998" cy="867906"/>
          </a:xfrm>
          <a:prstGeom prst="rect">
            <a:avLst/>
          </a:prstGeom>
          <a:solidFill>
            <a:srgbClr val="20568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ffectLst/>
            </a:endParaRPr>
          </a:p>
        </p:txBody>
      </p:sp>
      <p:sp>
        <p:nvSpPr>
          <p:cNvPr id="20" name="圆角矩形 3">
            <a:extLst>
              <a:ext uri="{FF2B5EF4-FFF2-40B4-BE49-F238E27FC236}">
                <a16:creationId xmlns:a16="http://schemas.microsoft.com/office/drawing/2014/main" id="{FD16CEFC-553D-45E3-91DA-137BCEFA2D43}"/>
              </a:ext>
            </a:extLst>
          </p:cNvPr>
          <p:cNvSpPr/>
          <p:nvPr userDrawn="1"/>
        </p:nvSpPr>
        <p:spPr>
          <a:xfrm>
            <a:off x="3352087" y="480774"/>
            <a:ext cx="2207956" cy="510912"/>
          </a:xfrm>
          <a:prstGeom prst="roundRect">
            <a:avLst/>
          </a:prstGeom>
          <a:solidFill>
            <a:srgbClr val="FFFFFF"/>
          </a:solidFill>
          <a:ln/>
        </p:spPr>
        <p:txBody>
          <a:bodyPr wrap="square" rtlCol="0" anchor="ctr">
            <a:spAutoFit/>
          </a:bodyPr>
          <a:lstStyle/>
          <a:p>
            <a:pPr algn="ctr"/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2529E38-8859-4D94-9322-95390605069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464301"/>
            <a:ext cx="2057400" cy="365125"/>
          </a:xfrm>
        </p:spPr>
        <p:txBody>
          <a:bodyPr/>
          <a:lstStyle/>
          <a:p>
            <a:fld id="{638C2047-1B57-4D30-B31E-0244C8BEEF2B}" type="datetime1">
              <a:rPr lang="zh-CN" altLang="en-US" smtClean="0"/>
              <a:t>2021/9/1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78FA2CB-5DA0-4D88-8EB0-3B165FCE9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464301"/>
            <a:ext cx="30861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299711F-1942-4D33-A0AE-60D06D457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986587" y="6464301"/>
            <a:ext cx="2057400" cy="365125"/>
          </a:xfrm>
        </p:spPr>
        <p:txBody>
          <a:bodyPr/>
          <a:lstStyle>
            <a:lvl1pPr>
              <a:defRPr sz="10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859B799E-E846-4F42-92EF-4D5B88BA24F4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2F69114-4080-44B2-91D5-30750A4383ED}"/>
              </a:ext>
            </a:extLst>
          </p:cNvPr>
          <p:cNvSpPr/>
          <p:nvPr userDrawn="1"/>
        </p:nvSpPr>
        <p:spPr>
          <a:xfrm>
            <a:off x="0" y="6710766"/>
            <a:ext cx="9144000" cy="147234"/>
          </a:xfrm>
          <a:prstGeom prst="rect">
            <a:avLst/>
          </a:prstGeom>
          <a:solidFill>
            <a:srgbClr val="2056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7"/>
          <p:cNvSpPr/>
          <p:nvPr userDrawn="1"/>
        </p:nvSpPr>
        <p:spPr>
          <a:xfrm>
            <a:off x="132402" y="13297"/>
            <a:ext cx="2877712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800" b="1" cap="none" spc="0" dirty="0">
                <a:ln w="0"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华文隶书" panose="02010800040101010101" pitchFamily="2" charset="-122"/>
              </a:rPr>
              <a:t>Imperial College London</a:t>
            </a:r>
            <a:endParaRPr lang="zh-CN" altLang="en-US" sz="1800" b="1" cap="none" spc="0" dirty="0">
              <a:ln w="0"/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</a:endParaRPr>
          </a:p>
        </p:txBody>
      </p:sp>
      <p:sp>
        <p:nvSpPr>
          <p:cNvPr id="15" name="矩形 7">
            <a:extLst>
              <a:ext uri="{FF2B5EF4-FFF2-40B4-BE49-F238E27FC236}">
                <a16:creationId xmlns:a16="http://schemas.microsoft.com/office/drawing/2014/main" id="{47613233-6ACB-4D13-BF4B-B83821B4FC11}"/>
              </a:ext>
            </a:extLst>
          </p:cNvPr>
          <p:cNvSpPr/>
          <p:nvPr userDrawn="1"/>
        </p:nvSpPr>
        <p:spPr>
          <a:xfrm>
            <a:off x="3432180" y="488738"/>
            <a:ext cx="2031325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600" b="1" cap="none" spc="0" dirty="0">
                <a:ln w="0"/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华文隶书" panose="02010800040101010101" pitchFamily="2" charset="-122"/>
              </a:rPr>
              <a:t>Methods &amp; Results</a:t>
            </a:r>
            <a:endParaRPr lang="zh-CN" altLang="en-US" sz="1600" b="1" cap="none" spc="0" dirty="0">
              <a:ln w="0"/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j-ea"/>
            </a:endParaRPr>
          </a:p>
        </p:txBody>
      </p:sp>
      <p:sp>
        <p:nvSpPr>
          <p:cNvPr id="16" name="矩形 7">
            <a:extLst>
              <a:ext uri="{FF2B5EF4-FFF2-40B4-BE49-F238E27FC236}">
                <a16:creationId xmlns:a16="http://schemas.microsoft.com/office/drawing/2014/main" id="{80488F0F-C476-4816-B77C-DCD46771F5D6}"/>
              </a:ext>
            </a:extLst>
          </p:cNvPr>
          <p:cNvSpPr/>
          <p:nvPr userDrawn="1"/>
        </p:nvSpPr>
        <p:spPr>
          <a:xfrm>
            <a:off x="2340128" y="492531"/>
            <a:ext cx="686405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600" b="1" cap="none" spc="0" dirty="0">
                <a:ln w="0"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华文隶书" panose="02010800040101010101" pitchFamily="2" charset="-122"/>
              </a:rPr>
              <a:t>Aims</a:t>
            </a:r>
            <a:endParaRPr lang="zh-CN" altLang="en-US" sz="1600" b="1" cap="none" spc="0" dirty="0">
              <a:ln w="0"/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j-ea"/>
            </a:endParaRPr>
          </a:p>
        </p:txBody>
      </p:sp>
      <p:sp>
        <p:nvSpPr>
          <p:cNvPr id="21" name="矩形 7">
            <a:extLst>
              <a:ext uri="{FF2B5EF4-FFF2-40B4-BE49-F238E27FC236}">
                <a16:creationId xmlns:a16="http://schemas.microsoft.com/office/drawing/2014/main" id="{2D1D31E4-80F8-42EE-935A-AA1B4F222E1E}"/>
              </a:ext>
            </a:extLst>
          </p:cNvPr>
          <p:cNvSpPr/>
          <p:nvPr userDrawn="1"/>
        </p:nvSpPr>
        <p:spPr>
          <a:xfrm>
            <a:off x="403585" y="499311"/>
            <a:ext cx="1378904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600" b="1" cap="none" spc="0" dirty="0">
                <a:ln w="0"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华文隶书" panose="02010800040101010101" pitchFamily="2" charset="-122"/>
              </a:rPr>
              <a:t>Background</a:t>
            </a:r>
            <a:endParaRPr lang="zh-CN" altLang="en-US" sz="1600" b="1" cap="none" spc="0" dirty="0">
              <a:ln w="0"/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j-ea"/>
            </a:endParaRPr>
          </a:p>
        </p:txBody>
      </p:sp>
      <p:sp>
        <p:nvSpPr>
          <p:cNvPr id="22" name="矩形 7">
            <a:extLst>
              <a:ext uri="{FF2B5EF4-FFF2-40B4-BE49-F238E27FC236}">
                <a16:creationId xmlns:a16="http://schemas.microsoft.com/office/drawing/2014/main" id="{73A44125-0766-4146-AF0D-8D3372D22925}"/>
              </a:ext>
            </a:extLst>
          </p:cNvPr>
          <p:cNvSpPr/>
          <p:nvPr userDrawn="1"/>
        </p:nvSpPr>
        <p:spPr>
          <a:xfrm>
            <a:off x="7260330" y="488618"/>
            <a:ext cx="1301958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600" b="1" cap="none" spc="0" dirty="0">
                <a:ln w="0"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华文隶书" panose="02010800040101010101" pitchFamily="2" charset="-122"/>
              </a:rPr>
              <a:t>Future plan</a:t>
            </a:r>
            <a:endParaRPr lang="zh-CN" altLang="en-US" sz="1600" b="1" cap="none" spc="0" dirty="0">
              <a:ln w="0"/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j-ea"/>
            </a:endParaRPr>
          </a:p>
        </p:txBody>
      </p:sp>
      <p:sp>
        <p:nvSpPr>
          <p:cNvPr id="23" name="矩形 7">
            <a:extLst>
              <a:ext uri="{FF2B5EF4-FFF2-40B4-BE49-F238E27FC236}">
                <a16:creationId xmlns:a16="http://schemas.microsoft.com/office/drawing/2014/main" id="{D12499D0-B713-4E8C-8CD7-45C1D4950BB0}"/>
              </a:ext>
            </a:extLst>
          </p:cNvPr>
          <p:cNvSpPr/>
          <p:nvPr userDrawn="1"/>
        </p:nvSpPr>
        <p:spPr>
          <a:xfrm>
            <a:off x="5726126" y="490156"/>
            <a:ext cx="1221809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600" b="1" cap="none" spc="0" dirty="0">
                <a:ln w="0"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华文隶书" panose="02010800040101010101" pitchFamily="2" charset="-122"/>
              </a:rPr>
              <a:t>Evaluation</a:t>
            </a:r>
            <a:endParaRPr lang="zh-CN" altLang="en-US" sz="1600" b="1" cap="none" spc="0" dirty="0">
              <a:ln w="0"/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9643873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550">
          <p15:clr>
            <a:srgbClr val="FBAE40"/>
          </p15:clr>
        </p15:guide>
        <p15:guide id="4" orient="horz" pos="3770">
          <p15:clr>
            <a:srgbClr val="FBAE40"/>
          </p15:clr>
        </p15:guide>
        <p15:guide id="5" orient="horz" pos="1003">
          <p15:clr>
            <a:srgbClr val="FBAE40"/>
          </p15:clr>
        </p15:guide>
        <p15:guide id="6" orient="horz" pos="777">
          <p15:clr>
            <a:srgbClr val="FBAE40"/>
          </p15:clr>
        </p15:guide>
        <p15:guide id="7" pos="272">
          <p15:clr>
            <a:srgbClr val="FBAE40"/>
          </p15:clr>
        </p15:guide>
        <p15:guide id="8" pos="5488">
          <p15:clr>
            <a:srgbClr val="FBAE40"/>
          </p15:clr>
        </p15:guide>
        <p15:guide id="9" orient="horz" pos="3317">
          <p15:clr>
            <a:srgbClr val="FBAE40"/>
          </p15:clr>
        </p15:guide>
        <p15:guide id="10" orient="horz" pos="3543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6"/>
          <p:cNvSpPr/>
          <p:nvPr userDrawn="1"/>
        </p:nvSpPr>
        <p:spPr>
          <a:xfrm>
            <a:off x="0" y="-36821"/>
            <a:ext cx="9143998" cy="867906"/>
          </a:xfrm>
          <a:prstGeom prst="rect">
            <a:avLst/>
          </a:prstGeom>
          <a:solidFill>
            <a:srgbClr val="20568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ffectLst/>
            </a:endParaRPr>
          </a:p>
        </p:txBody>
      </p:sp>
      <p:sp>
        <p:nvSpPr>
          <p:cNvPr id="20" name="圆角矩形 3">
            <a:extLst>
              <a:ext uri="{FF2B5EF4-FFF2-40B4-BE49-F238E27FC236}">
                <a16:creationId xmlns:a16="http://schemas.microsoft.com/office/drawing/2014/main" id="{FD16CEFC-553D-45E3-91DA-137BCEFA2D43}"/>
              </a:ext>
            </a:extLst>
          </p:cNvPr>
          <p:cNvSpPr/>
          <p:nvPr userDrawn="1"/>
        </p:nvSpPr>
        <p:spPr>
          <a:xfrm>
            <a:off x="5702520" y="480774"/>
            <a:ext cx="1277930" cy="510912"/>
          </a:xfrm>
          <a:prstGeom prst="roundRect">
            <a:avLst/>
          </a:prstGeom>
          <a:solidFill>
            <a:srgbClr val="FFFFFF"/>
          </a:solidFill>
          <a:ln/>
        </p:spPr>
        <p:txBody>
          <a:bodyPr wrap="square" rtlCol="0" anchor="ctr">
            <a:spAutoFit/>
          </a:bodyPr>
          <a:lstStyle/>
          <a:p>
            <a:pPr algn="ctr"/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2529E38-8859-4D94-9322-95390605069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464301"/>
            <a:ext cx="2057400" cy="365125"/>
          </a:xfrm>
        </p:spPr>
        <p:txBody>
          <a:bodyPr/>
          <a:lstStyle/>
          <a:p>
            <a:fld id="{638C2047-1B57-4D30-B31E-0244C8BEEF2B}" type="datetime1">
              <a:rPr lang="zh-CN" altLang="en-US" smtClean="0"/>
              <a:t>2021/9/1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78FA2CB-5DA0-4D88-8EB0-3B165FCE9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464301"/>
            <a:ext cx="30861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299711F-1942-4D33-A0AE-60D06D457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986587" y="6464301"/>
            <a:ext cx="2057400" cy="365125"/>
          </a:xfrm>
        </p:spPr>
        <p:txBody>
          <a:bodyPr/>
          <a:lstStyle>
            <a:lvl1pPr>
              <a:defRPr sz="10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859B799E-E846-4F42-92EF-4D5B88BA24F4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2F69114-4080-44B2-91D5-30750A4383ED}"/>
              </a:ext>
            </a:extLst>
          </p:cNvPr>
          <p:cNvSpPr/>
          <p:nvPr userDrawn="1"/>
        </p:nvSpPr>
        <p:spPr>
          <a:xfrm>
            <a:off x="0" y="6710766"/>
            <a:ext cx="9144000" cy="147234"/>
          </a:xfrm>
          <a:prstGeom prst="rect">
            <a:avLst/>
          </a:prstGeom>
          <a:solidFill>
            <a:srgbClr val="2056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7"/>
          <p:cNvSpPr/>
          <p:nvPr userDrawn="1"/>
        </p:nvSpPr>
        <p:spPr>
          <a:xfrm>
            <a:off x="132402" y="13297"/>
            <a:ext cx="2877712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800" b="1" cap="none" spc="0" dirty="0">
                <a:ln w="0"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华文隶书" panose="02010800040101010101" pitchFamily="2" charset="-122"/>
              </a:rPr>
              <a:t>Imperial College London</a:t>
            </a:r>
            <a:endParaRPr lang="zh-CN" altLang="en-US" sz="1800" b="1" cap="none" spc="0" dirty="0">
              <a:ln w="0"/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</a:endParaRPr>
          </a:p>
        </p:txBody>
      </p:sp>
      <p:sp>
        <p:nvSpPr>
          <p:cNvPr id="15" name="矩形 7">
            <a:extLst>
              <a:ext uri="{FF2B5EF4-FFF2-40B4-BE49-F238E27FC236}">
                <a16:creationId xmlns:a16="http://schemas.microsoft.com/office/drawing/2014/main" id="{47613233-6ACB-4D13-BF4B-B83821B4FC11}"/>
              </a:ext>
            </a:extLst>
          </p:cNvPr>
          <p:cNvSpPr/>
          <p:nvPr userDrawn="1"/>
        </p:nvSpPr>
        <p:spPr>
          <a:xfrm>
            <a:off x="3432180" y="488738"/>
            <a:ext cx="2031325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600" b="1" cap="none" spc="0" dirty="0">
                <a:ln w="0"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华文隶书" panose="02010800040101010101" pitchFamily="2" charset="-122"/>
              </a:rPr>
              <a:t>Methods &amp; Results</a:t>
            </a:r>
            <a:endParaRPr lang="zh-CN" altLang="en-US" sz="1600" b="1" cap="none" spc="0" dirty="0">
              <a:ln w="0"/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j-ea"/>
            </a:endParaRPr>
          </a:p>
        </p:txBody>
      </p:sp>
      <p:sp>
        <p:nvSpPr>
          <p:cNvPr id="16" name="矩形 7">
            <a:extLst>
              <a:ext uri="{FF2B5EF4-FFF2-40B4-BE49-F238E27FC236}">
                <a16:creationId xmlns:a16="http://schemas.microsoft.com/office/drawing/2014/main" id="{80488F0F-C476-4816-B77C-DCD46771F5D6}"/>
              </a:ext>
            </a:extLst>
          </p:cNvPr>
          <p:cNvSpPr/>
          <p:nvPr userDrawn="1"/>
        </p:nvSpPr>
        <p:spPr>
          <a:xfrm>
            <a:off x="2340128" y="492531"/>
            <a:ext cx="686405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600" b="1" cap="none" spc="0" dirty="0">
                <a:ln w="0"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华文隶书" panose="02010800040101010101" pitchFamily="2" charset="-122"/>
              </a:rPr>
              <a:t>Aims</a:t>
            </a:r>
            <a:endParaRPr lang="zh-CN" altLang="en-US" sz="1600" b="1" cap="none" spc="0" dirty="0">
              <a:ln w="0"/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j-ea"/>
            </a:endParaRPr>
          </a:p>
        </p:txBody>
      </p:sp>
      <p:sp>
        <p:nvSpPr>
          <p:cNvPr id="21" name="矩形 7">
            <a:extLst>
              <a:ext uri="{FF2B5EF4-FFF2-40B4-BE49-F238E27FC236}">
                <a16:creationId xmlns:a16="http://schemas.microsoft.com/office/drawing/2014/main" id="{2D1D31E4-80F8-42EE-935A-AA1B4F222E1E}"/>
              </a:ext>
            </a:extLst>
          </p:cNvPr>
          <p:cNvSpPr/>
          <p:nvPr userDrawn="1"/>
        </p:nvSpPr>
        <p:spPr>
          <a:xfrm>
            <a:off x="403585" y="499311"/>
            <a:ext cx="1378904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600" b="1" cap="none" spc="0" dirty="0">
                <a:ln w="0"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华文隶书" panose="02010800040101010101" pitchFamily="2" charset="-122"/>
              </a:rPr>
              <a:t>Background</a:t>
            </a:r>
            <a:endParaRPr lang="zh-CN" altLang="en-US" sz="1600" b="1" cap="none" spc="0" dirty="0">
              <a:ln w="0"/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j-ea"/>
            </a:endParaRPr>
          </a:p>
        </p:txBody>
      </p:sp>
      <p:sp>
        <p:nvSpPr>
          <p:cNvPr id="22" name="矩形 7">
            <a:extLst>
              <a:ext uri="{FF2B5EF4-FFF2-40B4-BE49-F238E27FC236}">
                <a16:creationId xmlns:a16="http://schemas.microsoft.com/office/drawing/2014/main" id="{73A44125-0766-4146-AF0D-8D3372D22925}"/>
              </a:ext>
            </a:extLst>
          </p:cNvPr>
          <p:cNvSpPr/>
          <p:nvPr userDrawn="1"/>
        </p:nvSpPr>
        <p:spPr>
          <a:xfrm>
            <a:off x="7260330" y="488618"/>
            <a:ext cx="1301958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600" b="1" cap="none" spc="0" dirty="0">
                <a:ln w="0"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华文隶书" panose="02010800040101010101" pitchFamily="2" charset="-122"/>
              </a:rPr>
              <a:t>Future plan</a:t>
            </a:r>
            <a:endParaRPr lang="zh-CN" altLang="en-US" sz="1600" b="1" cap="none" spc="0" dirty="0">
              <a:ln w="0"/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j-ea"/>
            </a:endParaRPr>
          </a:p>
        </p:txBody>
      </p:sp>
      <p:sp>
        <p:nvSpPr>
          <p:cNvPr id="23" name="矩形 7">
            <a:extLst>
              <a:ext uri="{FF2B5EF4-FFF2-40B4-BE49-F238E27FC236}">
                <a16:creationId xmlns:a16="http://schemas.microsoft.com/office/drawing/2014/main" id="{D12499D0-B713-4E8C-8CD7-45C1D4950BB0}"/>
              </a:ext>
            </a:extLst>
          </p:cNvPr>
          <p:cNvSpPr/>
          <p:nvPr userDrawn="1"/>
        </p:nvSpPr>
        <p:spPr>
          <a:xfrm>
            <a:off x="5726126" y="490156"/>
            <a:ext cx="1221809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600" b="1" cap="none" spc="0" dirty="0">
                <a:ln w="0"/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华文隶书" panose="02010800040101010101" pitchFamily="2" charset="-122"/>
              </a:rPr>
              <a:t>Evaluation</a:t>
            </a:r>
            <a:endParaRPr lang="zh-CN" altLang="en-US" sz="1600" b="1" cap="none" spc="0" dirty="0">
              <a:ln w="0"/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858352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550">
          <p15:clr>
            <a:srgbClr val="FBAE40"/>
          </p15:clr>
        </p15:guide>
        <p15:guide id="4" orient="horz" pos="3770">
          <p15:clr>
            <a:srgbClr val="FBAE40"/>
          </p15:clr>
        </p15:guide>
        <p15:guide id="5" orient="horz" pos="1003">
          <p15:clr>
            <a:srgbClr val="FBAE40"/>
          </p15:clr>
        </p15:guide>
        <p15:guide id="6" orient="horz" pos="777">
          <p15:clr>
            <a:srgbClr val="FBAE40"/>
          </p15:clr>
        </p15:guide>
        <p15:guide id="7" pos="272">
          <p15:clr>
            <a:srgbClr val="FBAE40"/>
          </p15:clr>
        </p15:guide>
        <p15:guide id="8" pos="5488">
          <p15:clr>
            <a:srgbClr val="FBAE40"/>
          </p15:clr>
        </p15:guide>
        <p15:guide id="9" orient="horz" pos="3317">
          <p15:clr>
            <a:srgbClr val="FBAE40"/>
          </p15:clr>
        </p15:guide>
        <p15:guide id="10" orient="horz" pos="3543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2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6"/>
          <p:cNvSpPr/>
          <p:nvPr userDrawn="1"/>
        </p:nvSpPr>
        <p:spPr>
          <a:xfrm>
            <a:off x="0" y="-36821"/>
            <a:ext cx="9143998" cy="867906"/>
          </a:xfrm>
          <a:prstGeom prst="rect">
            <a:avLst/>
          </a:prstGeom>
          <a:solidFill>
            <a:srgbClr val="20568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ffectLst/>
            </a:endParaRPr>
          </a:p>
        </p:txBody>
      </p:sp>
      <p:sp>
        <p:nvSpPr>
          <p:cNvPr id="20" name="圆角矩形 3">
            <a:extLst>
              <a:ext uri="{FF2B5EF4-FFF2-40B4-BE49-F238E27FC236}">
                <a16:creationId xmlns:a16="http://schemas.microsoft.com/office/drawing/2014/main" id="{FD16CEFC-553D-45E3-91DA-137BCEFA2D43}"/>
              </a:ext>
            </a:extLst>
          </p:cNvPr>
          <p:cNvSpPr/>
          <p:nvPr userDrawn="1"/>
        </p:nvSpPr>
        <p:spPr>
          <a:xfrm>
            <a:off x="7236746" y="480774"/>
            <a:ext cx="1378904" cy="510912"/>
          </a:xfrm>
          <a:prstGeom prst="roundRect">
            <a:avLst/>
          </a:prstGeom>
          <a:solidFill>
            <a:srgbClr val="FFFFFF"/>
          </a:solidFill>
          <a:ln/>
        </p:spPr>
        <p:txBody>
          <a:bodyPr wrap="square" rtlCol="0" anchor="ctr">
            <a:spAutoFit/>
          </a:bodyPr>
          <a:lstStyle/>
          <a:p>
            <a:pPr algn="ctr"/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2529E38-8859-4D94-9322-95390605069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464301"/>
            <a:ext cx="2057400" cy="365125"/>
          </a:xfrm>
        </p:spPr>
        <p:txBody>
          <a:bodyPr/>
          <a:lstStyle/>
          <a:p>
            <a:fld id="{638C2047-1B57-4D30-B31E-0244C8BEEF2B}" type="datetime1">
              <a:rPr lang="zh-CN" altLang="en-US" smtClean="0"/>
              <a:t>2021/9/1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78FA2CB-5DA0-4D88-8EB0-3B165FCE9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464301"/>
            <a:ext cx="30861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299711F-1942-4D33-A0AE-60D06D457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986587" y="6464301"/>
            <a:ext cx="2057400" cy="365125"/>
          </a:xfrm>
        </p:spPr>
        <p:txBody>
          <a:bodyPr/>
          <a:lstStyle>
            <a:lvl1pPr>
              <a:defRPr sz="10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859B799E-E846-4F42-92EF-4D5B88BA24F4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2F69114-4080-44B2-91D5-30750A4383ED}"/>
              </a:ext>
            </a:extLst>
          </p:cNvPr>
          <p:cNvSpPr/>
          <p:nvPr userDrawn="1"/>
        </p:nvSpPr>
        <p:spPr>
          <a:xfrm>
            <a:off x="0" y="6710766"/>
            <a:ext cx="9144000" cy="147234"/>
          </a:xfrm>
          <a:prstGeom prst="rect">
            <a:avLst/>
          </a:prstGeom>
          <a:solidFill>
            <a:srgbClr val="2056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7"/>
          <p:cNvSpPr/>
          <p:nvPr userDrawn="1"/>
        </p:nvSpPr>
        <p:spPr>
          <a:xfrm>
            <a:off x="132402" y="13297"/>
            <a:ext cx="2877712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800" b="1" cap="none" spc="0" dirty="0">
                <a:ln w="0"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华文隶书" panose="02010800040101010101" pitchFamily="2" charset="-122"/>
              </a:rPr>
              <a:t>Imperial College London</a:t>
            </a:r>
            <a:endParaRPr lang="zh-CN" altLang="en-US" sz="1800" b="1" cap="none" spc="0" dirty="0">
              <a:ln w="0"/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</a:endParaRPr>
          </a:p>
        </p:txBody>
      </p:sp>
      <p:sp>
        <p:nvSpPr>
          <p:cNvPr id="15" name="矩形 7">
            <a:extLst>
              <a:ext uri="{FF2B5EF4-FFF2-40B4-BE49-F238E27FC236}">
                <a16:creationId xmlns:a16="http://schemas.microsoft.com/office/drawing/2014/main" id="{47613233-6ACB-4D13-BF4B-B83821B4FC11}"/>
              </a:ext>
            </a:extLst>
          </p:cNvPr>
          <p:cNvSpPr/>
          <p:nvPr userDrawn="1"/>
        </p:nvSpPr>
        <p:spPr>
          <a:xfrm>
            <a:off x="3432180" y="488738"/>
            <a:ext cx="2031325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600" b="1" cap="none" spc="0" dirty="0">
                <a:ln w="0"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华文隶书" panose="02010800040101010101" pitchFamily="2" charset="-122"/>
              </a:rPr>
              <a:t>Methods &amp; Results</a:t>
            </a:r>
            <a:endParaRPr lang="zh-CN" altLang="en-US" sz="1600" b="1" cap="none" spc="0" dirty="0">
              <a:ln w="0"/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j-ea"/>
            </a:endParaRPr>
          </a:p>
        </p:txBody>
      </p:sp>
      <p:sp>
        <p:nvSpPr>
          <p:cNvPr id="16" name="矩形 7">
            <a:extLst>
              <a:ext uri="{FF2B5EF4-FFF2-40B4-BE49-F238E27FC236}">
                <a16:creationId xmlns:a16="http://schemas.microsoft.com/office/drawing/2014/main" id="{80488F0F-C476-4816-B77C-DCD46771F5D6}"/>
              </a:ext>
            </a:extLst>
          </p:cNvPr>
          <p:cNvSpPr/>
          <p:nvPr userDrawn="1"/>
        </p:nvSpPr>
        <p:spPr>
          <a:xfrm>
            <a:off x="2340128" y="492531"/>
            <a:ext cx="686405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600" b="1" cap="none" spc="0" dirty="0">
                <a:ln w="0"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华文隶书" panose="02010800040101010101" pitchFamily="2" charset="-122"/>
              </a:rPr>
              <a:t>Aims</a:t>
            </a:r>
            <a:endParaRPr lang="zh-CN" altLang="en-US" sz="1600" b="1" cap="none" spc="0" dirty="0">
              <a:ln w="0"/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j-ea"/>
            </a:endParaRPr>
          </a:p>
        </p:txBody>
      </p:sp>
      <p:sp>
        <p:nvSpPr>
          <p:cNvPr id="21" name="矩形 7">
            <a:extLst>
              <a:ext uri="{FF2B5EF4-FFF2-40B4-BE49-F238E27FC236}">
                <a16:creationId xmlns:a16="http://schemas.microsoft.com/office/drawing/2014/main" id="{2D1D31E4-80F8-42EE-935A-AA1B4F222E1E}"/>
              </a:ext>
            </a:extLst>
          </p:cNvPr>
          <p:cNvSpPr/>
          <p:nvPr userDrawn="1"/>
        </p:nvSpPr>
        <p:spPr>
          <a:xfrm>
            <a:off x="403585" y="499311"/>
            <a:ext cx="1378904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600" b="1" cap="none" spc="0" dirty="0">
                <a:ln w="0"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华文隶书" panose="02010800040101010101" pitchFamily="2" charset="-122"/>
              </a:rPr>
              <a:t>Background</a:t>
            </a:r>
            <a:endParaRPr lang="zh-CN" altLang="en-US" sz="1600" b="1" cap="none" spc="0" dirty="0">
              <a:ln w="0"/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j-ea"/>
            </a:endParaRPr>
          </a:p>
        </p:txBody>
      </p:sp>
      <p:sp>
        <p:nvSpPr>
          <p:cNvPr id="22" name="矩形 7">
            <a:extLst>
              <a:ext uri="{FF2B5EF4-FFF2-40B4-BE49-F238E27FC236}">
                <a16:creationId xmlns:a16="http://schemas.microsoft.com/office/drawing/2014/main" id="{73A44125-0766-4146-AF0D-8D3372D22925}"/>
              </a:ext>
            </a:extLst>
          </p:cNvPr>
          <p:cNvSpPr/>
          <p:nvPr userDrawn="1"/>
        </p:nvSpPr>
        <p:spPr>
          <a:xfrm>
            <a:off x="7260330" y="488618"/>
            <a:ext cx="1301958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600" b="1" cap="none" spc="0" dirty="0">
                <a:ln w="0"/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华文隶书" panose="02010800040101010101" pitchFamily="2" charset="-122"/>
              </a:rPr>
              <a:t>Future plan</a:t>
            </a:r>
            <a:endParaRPr lang="zh-CN" altLang="en-US" sz="1600" b="1" cap="none" spc="0" dirty="0">
              <a:ln w="0"/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j-ea"/>
            </a:endParaRPr>
          </a:p>
        </p:txBody>
      </p:sp>
      <p:sp>
        <p:nvSpPr>
          <p:cNvPr id="23" name="矩形 7">
            <a:extLst>
              <a:ext uri="{FF2B5EF4-FFF2-40B4-BE49-F238E27FC236}">
                <a16:creationId xmlns:a16="http://schemas.microsoft.com/office/drawing/2014/main" id="{D12499D0-B713-4E8C-8CD7-45C1D4950BB0}"/>
              </a:ext>
            </a:extLst>
          </p:cNvPr>
          <p:cNvSpPr/>
          <p:nvPr userDrawn="1"/>
        </p:nvSpPr>
        <p:spPr>
          <a:xfrm>
            <a:off x="5726126" y="490156"/>
            <a:ext cx="1221809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600" b="1" cap="none" spc="0" dirty="0">
                <a:ln w="0"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华文隶书" panose="02010800040101010101" pitchFamily="2" charset="-122"/>
              </a:rPr>
              <a:t>Evaluation</a:t>
            </a:r>
            <a:endParaRPr lang="zh-CN" altLang="en-US" sz="1600" b="1" cap="none" spc="0" dirty="0">
              <a:ln w="0"/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0364503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550">
          <p15:clr>
            <a:srgbClr val="FBAE40"/>
          </p15:clr>
        </p15:guide>
        <p15:guide id="4" orient="horz" pos="3770">
          <p15:clr>
            <a:srgbClr val="FBAE40"/>
          </p15:clr>
        </p15:guide>
        <p15:guide id="5" orient="horz" pos="1003">
          <p15:clr>
            <a:srgbClr val="FBAE40"/>
          </p15:clr>
        </p15:guide>
        <p15:guide id="6" orient="horz" pos="777">
          <p15:clr>
            <a:srgbClr val="FBAE40"/>
          </p15:clr>
        </p15:guide>
        <p15:guide id="7" pos="272">
          <p15:clr>
            <a:srgbClr val="FBAE40"/>
          </p15:clr>
        </p15:guide>
        <p15:guide id="8" pos="5488">
          <p15:clr>
            <a:srgbClr val="FBAE40"/>
          </p15:clr>
        </p15:guide>
        <p15:guide id="9" orient="horz" pos="3317">
          <p15:clr>
            <a:srgbClr val="FBAE40"/>
          </p15:clr>
        </p15:guide>
        <p15:guide id="10" orient="horz" pos="3543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7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6"/>
          <p:cNvSpPr/>
          <p:nvPr userDrawn="1"/>
        </p:nvSpPr>
        <p:spPr>
          <a:xfrm>
            <a:off x="0" y="-36821"/>
            <a:ext cx="9143998" cy="867906"/>
          </a:xfrm>
          <a:prstGeom prst="rect">
            <a:avLst/>
          </a:prstGeom>
          <a:solidFill>
            <a:srgbClr val="20568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ffectLst/>
            </a:endParaRPr>
          </a:p>
        </p:txBody>
      </p:sp>
      <p:sp>
        <p:nvSpPr>
          <p:cNvPr id="14" name="圆角矩形 3">
            <a:extLst>
              <a:ext uri="{FF2B5EF4-FFF2-40B4-BE49-F238E27FC236}">
                <a16:creationId xmlns:a16="http://schemas.microsoft.com/office/drawing/2014/main" id="{66BBC116-EE55-4734-9CFA-E5634D272D57}"/>
              </a:ext>
            </a:extLst>
          </p:cNvPr>
          <p:cNvSpPr/>
          <p:nvPr userDrawn="1"/>
        </p:nvSpPr>
        <p:spPr>
          <a:xfrm>
            <a:off x="4291102" y="480774"/>
            <a:ext cx="2092942" cy="510912"/>
          </a:xfrm>
          <a:prstGeom prst="roundRect">
            <a:avLst/>
          </a:prstGeom>
          <a:solidFill>
            <a:srgbClr val="FFFFFF"/>
          </a:solidFill>
          <a:ln/>
        </p:spPr>
        <p:txBody>
          <a:bodyPr wrap="square" rtlCol="0" anchor="ctr">
            <a:spAutoFit/>
          </a:bodyPr>
          <a:lstStyle/>
          <a:p>
            <a:pPr algn="ctr"/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2529E38-8859-4D94-9322-95390605069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464301"/>
            <a:ext cx="2057400" cy="365125"/>
          </a:xfrm>
        </p:spPr>
        <p:txBody>
          <a:bodyPr/>
          <a:lstStyle/>
          <a:p>
            <a:fld id="{638C2047-1B57-4D30-B31E-0244C8BEEF2B}" type="datetime1">
              <a:rPr lang="zh-CN" altLang="en-US" smtClean="0"/>
              <a:t>2021/9/1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78FA2CB-5DA0-4D88-8EB0-3B165FCE9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464301"/>
            <a:ext cx="30861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299711F-1942-4D33-A0AE-60D06D457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986587" y="6464301"/>
            <a:ext cx="2057400" cy="365125"/>
          </a:xfrm>
        </p:spPr>
        <p:txBody>
          <a:bodyPr/>
          <a:lstStyle>
            <a:lvl1pPr>
              <a:defRPr sz="10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859B799E-E846-4F42-92EF-4D5B88BA24F4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2F69114-4080-44B2-91D5-30750A4383ED}"/>
              </a:ext>
            </a:extLst>
          </p:cNvPr>
          <p:cNvSpPr/>
          <p:nvPr userDrawn="1"/>
        </p:nvSpPr>
        <p:spPr>
          <a:xfrm>
            <a:off x="0" y="6710766"/>
            <a:ext cx="9144000" cy="147234"/>
          </a:xfrm>
          <a:prstGeom prst="rect">
            <a:avLst/>
          </a:prstGeom>
          <a:solidFill>
            <a:srgbClr val="2056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7"/>
          <p:cNvSpPr/>
          <p:nvPr userDrawn="1"/>
        </p:nvSpPr>
        <p:spPr>
          <a:xfrm>
            <a:off x="132402" y="13297"/>
            <a:ext cx="2877712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800" b="1" cap="none" spc="0" dirty="0">
                <a:ln w="0"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华文隶书" panose="02010800040101010101" pitchFamily="2" charset="-122"/>
              </a:rPr>
              <a:t>Imperial College London</a:t>
            </a:r>
            <a:endParaRPr lang="zh-CN" altLang="en-US" sz="1800" b="1" cap="none" spc="0" dirty="0">
              <a:ln w="0"/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</a:endParaRPr>
          </a:p>
        </p:txBody>
      </p:sp>
      <p:sp>
        <p:nvSpPr>
          <p:cNvPr id="10" name="矩形 7">
            <a:extLst>
              <a:ext uri="{FF2B5EF4-FFF2-40B4-BE49-F238E27FC236}">
                <a16:creationId xmlns:a16="http://schemas.microsoft.com/office/drawing/2014/main" id="{9B59207B-53B4-4C4C-92F8-1B43B646D4DB}"/>
              </a:ext>
            </a:extLst>
          </p:cNvPr>
          <p:cNvSpPr/>
          <p:nvPr userDrawn="1"/>
        </p:nvSpPr>
        <p:spPr>
          <a:xfrm>
            <a:off x="4352719" y="488738"/>
            <a:ext cx="2031325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600" b="1" cap="none" spc="0" dirty="0">
                <a:ln w="0"/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华文隶书" panose="02010800040101010101" pitchFamily="2" charset="-122"/>
              </a:rPr>
              <a:t>Methods</a:t>
            </a:r>
            <a:r>
              <a:rPr lang="en-US" altLang="zh-CN" sz="1600" b="1" cap="none" spc="0" dirty="0">
                <a:ln w="0"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华文隶书" panose="02010800040101010101" pitchFamily="2" charset="-122"/>
              </a:rPr>
              <a:t> </a:t>
            </a:r>
            <a:r>
              <a:rPr lang="en-US" altLang="zh-CN" sz="1600" b="1" cap="none" spc="0" dirty="0">
                <a:ln w="0"/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华文隶书" panose="02010800040101010101" pitchFamily="2" charset="-122"/>
              </a:rPr>
              <a:t>&amp; Results</a:t>
            </a:r>
            <a:endParaRPr lang="zh-CN" altLang="en-US" sz="1600" b="1" cap="none" spc="0" dirty="0">
              <a:ln w="0"/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j-ea"/>
            </a:endParaRPr>
          </a:p>
        </p:txBody>
      </p:sp>
      <p:sp>
        <p:nvSpPr>
          <p:cNvPr id="11" name="矩形 7">
            <a:extLst>
              <a:ext uri="{FF2B5EF4-FFF2-40B4-BE49-F238E27FC236}">
                <a16:creationId xmlns:a16="http://schemas.microsoft.com/office/drawing/2014/main" id="{F1757AC6-2776-47DF-ACA5-B957B60465BC}"/>
              </a:ext>
            </a:extLst>
          </p:cNvPr>
          <p:cNvSpPr/>
          <p:nvPr userDrawn="1"/>
        </p:nvSpPr>
        <p:spPr>
          <a:xfrm>
            <a:off x="2769716" y="492531"/>
            <a:ext cx="686405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600" b="1" cap="none" spc="0" dirty="0">
                <a:ln w="0"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华文隶书" panose="02010800040101010101" pitchFamily="2" charset="-122"/>
              </a:rPr>
              <a:t>Aims</a:t>
            </a:r>
            <a:endParaRPr lang="zh-CN" altLang="en-US" sz="1600" b="1" cap="none" spc="0" dirty="0">
              <a:ln w="0"/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j-ea"/>
            </a:endParaRPr>
          </a:p>
        </p:txBody>
      </p:sp>
      <p:sp>
        <p:nvSpPr>
          <p:cNvPr id="12" name="矩形 7">
            <a:extLst>
              <a:ext uri="{FF2B5EF4-FFF2-40B4-BE49-F238E27FC236}">
                <a16:creationId xmlns:a16="http://schemas.microsoft.com/office/drawing/2014/main" id="{DA81FB34-6D75-40E7-A5DF-5EBA6DB81959}"/>
              </a:ext>
            </a:extLst>
          </p:cNvPr>
          <p:cNvSpPr/>
          <p:nvPr userDrawn="1"/>
        </p:nvSpPr>
        <p:spPr>
          <a:xfrm>
            <a:off x="532462" y="499311"/>
            <a:ext cx="1378904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600" b="1" kern="1200" cap="none" spc="0" dirty="0">
                <a:ln w="0"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华文隶书" panose="02010800040101010101" pitchFamily="2" charset="-122"/>
                <a:cs typeface="+mn-cs"/>
              </a:rPr>
              <a:t>Background</a:t>
            </a:r>
            <a:endParaRPr lang="zh-CN" altLang="en-US" sz="1600" b="1" kern="1200" cap="none" spc="0" dirty="0">
              <a:ln w="0"/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华文隶书" panose="02010800040101010101" pitchFamily="2" charset="-122"/>
              <a:cs typeface="+mn-cs"/>
            </a:endParaRPr>
          </a:p>
        </p:txBody>
      </p:sp>
      <p:sp>
        <p:nvSpPr>
          <p:cNvPr id="13" name="矩形 7">
            <a:extLst>
              <a:ext uri="{FF2B5EF4-FFF2-40B4-BE49-F238E27FC236}">
                <a16:creationId xmlns:a16="http://schemas.microsoft.com/office/drawing/2014/main" id="{B2F56E3A-246B-460B-9725-44626664CB53}"/>
              </a:ext>
            </a:extLst>
          </p:cNvPr>
          <p:cNvSpPr/>
          <p:nvPr userDrawn="1"/>
        </p:nvSpPr>
        <p:spPr>
          <a:xfrm>
            <a:off x="7113042" y="488618"/>
            <a:ext cx="1301958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600" b="1" cap="none" spc="0" dirty="0">
                <a:ln w="0"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华文隶书" panose="02010800040101010101" pitchFamily="2" charset="-122"/>
              </a:rPr>
              <a:t>Future plan</a:t>
            </a:r>
            <a:endParaRPr lang="zh-CN" altLang="en-US" sz="1600" b="1" cap="none" spc="0" dirty="0">
              <a:ln w="0"/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7884376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550">
          <p15:clr>
            <a:srgbClr val="FBAE40"/>
          </p15:clr>
        </p15:guide>
        <p15:guide id="4" orient="horz" pos="3770">
          <p15:clr>
            <a:srgbClr val="FBAE40"/>
          </p15:clr>
        </p15:guide>
        <p15:guide id="5" orient="horz" pos="1003">
          <p15:clr>
            <a:srgbClr val="FBAE40"/>
          </p15:clr>
        </p15:guide>
        <p15:guide id="6" orient="horz" pos="777">
          <p15:clr>
            <a:srgbClr val="FBAE40"/>
          </p15:clr>
        </p15:guide>
        <p15:guide id="7" pos="272">
          <p15:clr>
            <a:srgbClr val="FBAE40"/>
          </p15:clr>
        </p15:guide>
        <p15:guide id="8" pos="5488">
          <p15:clr>
            <a:srgbClr val="FBAE40"/>
          </p15:clr>
        </p15:guide>
        <p15:guide id="9" orient="horz" pos="3317">
          <p15:clr>
            <a:srgbClr val="FBAE40"/>
          </p15:clr>
        </p15:guide>
        <p15:guide id="10" orient="horz" pos="3543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A2C1EC-12DB-4CBA-A17D-685E9E069947}" type="datetime1">
              <a:rPr lang="zh-CN" altLang="en-US" smtClean="0"/>
              <a:t>2021/9/1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9B799E-E846-4F42-92EF-4D5B88BA24F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42345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3" r:id="rId5"/>
    <p:sldLayoutId id="2147483677" r:id="rId6"/>
    <p:sldLayoutId id="2147483678" r:id="rId7"/>
    <p:sldLayoutId id="2147483679" r:id="rId8"/>
    <p:sldLayoutId id="2147483674" r:id="rId9"/>
    <p:sldLayoutId id="2147483675" r:id="rId10"/>
    <p:sldLayoutId id="2147483676" r:id="rId11"/>
    <p:sldLayoutId id="2147483671" r:id="rId12"/>
    <p:sldLayoutId id="2147483672" r:id="rId13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mp"/><Relationship Id="rId2" Type="http://schemas.openxmlformats.org/officeDocument/2006/relationships/image" Target="../media/image13.tmp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tmp"/><Relationship Id="rId4" Type="http://schemas.openxmlformats.org/officeDocument/2006/relationships/image" Target="../media/image7.tm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mp"/><Relationship Id="rId2" Type="http://schemas.openxmlformats.org/officeDocument/2006/relationships/image" Target="../media/image18.tmp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tm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m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tm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tiff"/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9.png"/><Relationship Id="rId4" Type="http://schemas.openxmlformats.org/officeDocument/2006/relationships/image" Target="../media/image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70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30.png"/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90.png"/><Relationship Id="rId5" Type="http://schemas.openxmlformats.org/officeDocument/2006/relationships/image" Target="../media/image280.png"/><Relationship Id="rId4" Type="http://schemas.openxmlformats.org/officeDocument/2006/relationships/image" Target="../media/image4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CA52BA1-0836-405B-A6EE-20AEB9B8E71F}"/>
              </a:ext>
            </a:extLst>
          </p:cNvPr>
          <p:cNvSpPr txBox="1">
            <a:spLocks/>
          </p:cNvSpPr>
          <p:nvPr/>
        </p:nvSpPr>
        <p:spPr>
          <a:xfrm>
            <a:off x="-1028700" y="1498899"/>
            <a:ext cx="10172700" cy="76621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altLang="zh-CN" sz="3600" dirty="0">
                <a:latin typeface="Arial" panose="020B0604020202020204" pitchFamily="34" charset="0"/>
                <a:cs typeface="Arial" panose="020B0604020202020204" pitchFamily="34" charset="0"/>
              </a:rPr>
              <a:t>Final presentation for </a:t>
            </a:r>
            <a:r>
              <a:rPr lang="en-US" altLang="zh-CN" sz="3600">
                <a:latin typeface="Arial" panose="020B0604020202020204" pitchFamily="34" charset="0"/>
                <a:cs typeface="Arial" panose="020B0604020202020204" pitchFamily="34" charset="0"/>
              </a:rPr>
              <a:t>MSc project</a:t>
            </a:r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B2861D5-8CF4-49FA-A5DE-5ABCAD31A59B}"/>
              </a:ext>
            </a:extLst>
          </p:cNvPr>
          <p:cNvSpPr txBox="1"/>
          <p:nvPr/>
        </p:nvSpPr>
        <p:spPr>
          <a:xfrm>
            <a:off x="5248299" y="4772915"/>
            <a:ext cx="4088583" cy="139055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l"/>
            <a:r>
              <a:rPr lang="en-US" sz="1600" dirty="0">
                <a:latin typeface="+mn-lt"/>
                <a:cs typeface="Arial" panose="020B0604020202020204" pitchFamily="34" charset="0"/>
              </a:rPr>
              <a:t>Reporter:</a:t>
            </a:r>
            <a:r>
              <a:rPr lang="zh-CN" altLang="en-US" sz="1600" dirty="0">
                <a:latin typeface="+mn-lt"/>
                <a:cs typeface="Arial" panose="020B0604020202020204" pitchFamily="34" charset="0"/>
              </a:rPr>
              <a:t> </a:t>
            </a:r>
            <a:r>
              <a:rPr lang="en-US" altLang="zh-CN" sz="1600" dirty="0" err="1">
                <a:latin typeface="+mn-lt"/>
                <a:cs typeface="Arial" panose="020B0604020202020204" pitchFamily="34" charset="0"/>
              </a:rPr>
              <a:t>Huijing</a:t>
            </a:r>
            <a:r>
              <a:rPr lang="zh-CN" altLang="en-US" sz="1600" dirty="0">
                <a:latin typeface="+mn-lt"/>
                <a:cs typeface="Arial" panose="020B0604020202020204" pitchFamily="34" charset="0"/>
              </a:rPr>
              <a:t> </a:t>
            </a:r>
            <a:r>
              <a:rPr lang="en-US" altLang="zh-CN" sz="1600" dirty="0">
                <a:latin typeface="+mn-lt"/>
                <a:cs typeface="Arial" panose="020B0604020202020204" pitchFamily="34" charset="0"/>
              </a:rPr>
              <a:t>Zhou</a:t>
            </a:r>
          </a:p>
          <a:p>
            <a:pPr algn="l"/>
            <a:r>
              <a:rPr lang="en-US" sz="1600" dirty="0">
                <a:latin typeface="+mn-lt"/>
                <a:cs typeface="Arial" panose="020B0604020202020204" pitchFamily="34" charset="0"/>
              </a:rPr>
              <a:t>Supervisor: Dr Spyros </a:t>
            </a:r>
            <a:r>
              <a:rPr lang="en-US" sz="1600" dirty="0" err="1">
                <a:latin typeface="+mn-lt"/>
                <a:cs typeface="Arial" panose="020B0604020202020204" pitchFamily="34" charset="0"/>
              </a:rPr>
              <a:t>Masouros</a:t>
            </a:r>
            <a:endParaRPr lang="en-US" sz="1600" dirty="0">
              <a:latin typeface="+mn-lt"/>
              <a:cs typeface="Arial" panose="020B0604020202020204" pitchFamily="34" charset="0"/>
            </a:endParaRPr>
          </a:p>
          <a:p>
            <a:pPr algn="l"/>
            <a:r>
              <a:rPr lang="en-US" sz="1600" dirty="0">
                <a:latin typeface="+mn-lt"/>
                <a:cs typeface="Arial" panose="020B0604020202020204" pitchFamily="34" charset="0"/>
              </a:rPr>
              <a:t>Date:</a:t>
            </a:r>
            <a:r>
              <a:rPr lang="zh-CN" altLang="en-US" sz="1600" dirty="0">
                <a:latin typeface="+mn-lt"/>
                <a:cs typeface="Arial" panose="020B0604020202020204" pitchFamily="34" charset="0"/>
              </a:rPr>
              <a:t> </a:t>
            </a:r>
            <a:r>
              <a:rPr lang="en-US" altLang="zh-CN" sz="1600" dirty="0">
                <a:latin typeface="+mn-lt"/>
                <a:cs typeface="Arial" panose="020B0604020202020204" pitchFamily="34" charset="0"/>
              </a:rPr>
              <a:t>01/09/2021</a:t>
            </a:r>
            <a:endParaRPr lang="en-US" sz="1600" dirty="0">
              <a:latin typeface="+mn-lt"/>
              <a:cs typeface="Arial" panose="020B0604020202020204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B98C449-6E47-4CC1-8B78-9A04E071D075}"/>
              </a:ext>
            </a:extLst>
          </p:cNvPr>
          <p:cNvSpPr txBox="1">
            <a:spLocks/>
          </p:cNvSpPr>
          <p:nvPr/>
        </p:nvSpPr>
        <p:spPr>
          <a:xfrm>
            <a:off x="749179" y="2723289"/>
            <a:ext cx="7672387" cy="123178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l" hangingPunct="0">
              <a:lnSpc>
                <a:spcPct val="115000"/>
              </a:lnSpc>
              <a:spcBef>
                <a:spcPts val="10000"/>
              </a:spcBef>
              <a:spcAft>
                <a:spcPts val="2000"/>
              </a:spcAft>
            </a:pPr>
            <a:r>
              <a:rPr lang="en-GB" altLang="zh-CN" sz="2400" b="0" kern="700" dirty="0">
                <a:effectLst/>
                <a:latin typeface="+mn-lt"/>
                <a:ea typeface="宋体" panose="02010600030101010101" pitchFamily="2" charset="-122"/>
              </a:rPr>
              <a:t>Automated torso soft tissue </a:t>
            </a:r>
            <a:r>
              <a:rPr lang="en-GB" altLang="zh-CN" sz="2400" b="0" kern="700" dirty="0">
                <a:latin typeface="+mn-lt"/>
                <a:ea typeface="宋体" panose="02010600030101010101" pitchFamily="2" charset="-122"/>
              </a:rPr>
              <a:t>segmentation </a:t>
            </a:r>
            <a:r>
              <a:rPr lang="en-GB" altLang="zh-CN" sz="2400" b="0" kern="700" dirty="0">
                <a:effectLst/>
                <a:latin typeface="+mn-lt"/>
                <a:ea typeface="宋体" panose="02010600030101010101" pitchFamily="2" charset="-122"/>
              </a:rPr>
              <a:t>for spine modelling in CT scan </a:t>
            </a:r>
            <a:endParaRPr lang="zh-CN" altLang="zh-CN" sz="2400" b="0" kern="700" dirty="0">
              <a:effectLst/>
              <a:latin typeface="+mn-lt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12677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20"/>
    </mc:Choice>
    <mc:Fallback xmlns="">
      <p:transition spd="slow" advTm="922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972F8-883D-486E-81D9-0D5B11A7A24C}"/>
              </a:ext>
            </a:extLst>
          </p:cNvPr>
          <p:cNvSpPr txBox="1">
            <a:spLocks/>
          </p:cNvSpPr>
          <p:nvPr/>
        </p:nvSpPr>
        <p:spPr>
          <a:xfrm>
            <a:off x="447570" y="813791"/>
            <a:ext cx="8004451" cy="47131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l"/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CT scanner bed removal </a:t>
            </a:r>
            <a:r>
              <a:rPr lang="mr-IN" altLang="zh-CN" dirty="0">
                <a:latin typeface="Arial" panose="020B0604020202020204" pitchFamily="34" charset="0"/>
                <a:cs typeface="Arial" panose="020B0604020202020204" pitchFamily="34" charset="0"/>
              </a:rPr>
              <a:t>–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Sagittal bed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AutoShape 2" descr="片包含 动物, 鳄鱼, 游戏机, 黑暗&#10;&#10;描述已自动生成"/>
          <p:cNvSpPr>
            <a:spLocks noChangeAspect="1" noChangeArrowheads="1"/>
          </p:cNvSpPr>
          <p:nvPr/>
        </p:nvSpPr>
        <p:spPr bwMode="auto">
          <a:xfrm>
            <a:off x="2137719" y="1"/>
            <a:ext cx="3113904" cy="3113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50A5A37-8FB3-48B4-8359-E2199A20E551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6958" y="1741491"/>
            <a:ext cx="6288043" cy="206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图片 6" descr="图片包含 游戏机&#10;&#10;描述已自动生成">
            <a:extLst>
              <a:ext uri="{FF2B5EF4-FFF2-40B4-BE49-F238E27FC236}">
                <a16:creationId xmlns:a16="http://schemas.microsoft.com/office/drawing/2014/main" id="{20187368-CCFA-4FA4-80BF-673AEAF93ED5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570" y="1741491"/>
            <a:ext cx="2059388" cy="205938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0E83CBD1-7A9A-4CB6-B6C4-9DA5133E4547}"/>
              </a:ext>
            </a:extLst>
          </p:cNvPr>
          <p:cNvCxnSpPr>
            <a:cxnSpLocks/>
          </p:cNvCxnSpPr>
          <p:nvPr/>
        </p:nvCxnSpPr>
        <p:spPr>
          <a:xfrm>
            <a:off x="1477264" y="3107551"/>
            <a:ext cx="7317737" cy="0"/>
          </a:xfrm>
          <a:prstGeom prst="line">
            <a:avLst/>
          </a:prstGeom>
          <a:ln>
            <a:prstDash val="dash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2" name="星形: 四角 11">
            <a:extLst>
              <a:ext uri="{FF2B5EF4-FFF2-40B4-BE49-F238E27FC236}">
                <a16:creationId xmlns:a16="http://schemas.microsoft.com/office/drawing/2014/main" id="{C7B3E405-8F43-405C-AD1D-49D5E3533788}"/>
              </a:ext>
            </a:extLst>
          </p:cNvPr>
          <p:cNvSpPr/>
          <p:nvPr/>
        </p:nvSpPr>
        <p:spPr>
          <a:xfrm>
            <a:off x="1364869" y="3049131"/>
            <a:ext cx="112395" cy="116840"/>
          </a:xfrm>
          <a:prstGeom prst="star4">
            <a:avLst/>
          </a:prstGeom>
          <a:ln>
            <a:solidFill>
              <a:srgbClr val="FF0000"/>
            </a:solidFill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0F2DD15C-15C0-4E41-B225-CFED16E50B5C}"/>
              </a:ext>
            </a:extLst>
          </p:cNvPr>
          <p:cNvCxnSpPr/>
          <p:nvPr/>
        </p:nvCxnSpPr>
        <p:spPr>
          <a:xfrm>
            <a:off x="5811140" y="1527846"/>
            <a:ext cx="0" cy="2409914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13" name="星形: 四角 12">
            <a:extLst>
              <a:ext uri="{FF2B5EF4-FFF2-40B4-BE49-F238E27FC236}">
                <a16:creationId xmlns:a16="http://schemas.microsoft.com/office/drawing/2014/main" id="{1E21C615-D80A-4514-A8B8-FB452F6D5BB0}"/>
              </a:ext>
            </a:extLst>
          </p:cNvPr>
          <p:cNvSpPr/>
          <p:nvPr/>
        </p:nvSpPr>
        <p:spPr>
          <a:xfrm>
            <a:off x="5754942" y="3055485"/>
            <a:ext cx="112395" cy="116840"/>
          </a:xfrm>
          <a:prstGeom prst="star4">
            <a:avLst/>
          </a:prstGeom>
          <a:ln>
            <a:solidFill>
              <a:srgbClr val="FF0000"/>
            </a:solidFill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97718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972F8-883D-486E-81D9-0D5B11A7A24C}"/>
              </a:ext>
            </a:extLst>
          </p:cNvPr>
          <p:cNvSpPr txBox="1">
            <a:spLocks/>
          </p:cNvSpPr>
          <p:nvPr/>
        </p:nvSpPr>
        <p:spPr>
          <a:xfrm>
            <a:off x="447570" y="813791"/>
            <a:ext cx="8004451" cy="47131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l"/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CT scanner bed removal </a:t>
            </a:r>
            <a:r>
              <a:rPr lang="mr-IN" altLang="zh-CN" dirty="0">
                <a:latin typeface="Arial" panose="020B0604020202020204" pitchFamily="34" charset="0"/>
                <a:cs typeface="Arial" panose="020B0604020202020204" pitchFamily="34" charset="0"/>
              </a:rPr>
              <a:t>–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Sagittal bed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AutoShape 2" descr="片包含 动物, 鳄鱼, 游戏机, 黑暗&#10;&#10;描述已自动生成"/>
          <p:cNvSpPr>
            <a:spLocks noChangeAspect="1" noChangeArrowheads="1"/>
          </p:cNvSpPr>
          <p:nvPr/>
        </p:nvSpPr>
        <p:spPr bwMode="auto">
          <a:xfrm>
            <a:off x="2137719" y="1"/>
            <a:ext cx="3113904" cy="3113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50A5A37-8FB3-48B4-8359-E2199A20E551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6958" y="1741491"/>
            <a:ext cx="6288043" cy="206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图片 6" descr="图片包含 游戏机&#10;&#10;描述已自动生成">
            <a:extLst>
              <a:ext uri="{FF2B5EF4-FFF2-40B4-BE49-F238E27FC236}">
                <a16:creationId xmlns:a16="http://schemas.microsoft.com/office/drawing/2014/main" id="{20187368-CCFA-4FA4-80BF-673AEAF93ED5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570" y="1741491"/>
            <a:ext cx="2059388" cy="205938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0E83CBD1-7A9A-4CB6-B6C4-9DA5133E4547}"/>
              </a:ext>
            </a:extLst>
          </p:cNvPr>
          <p:cNvCxnSpPr>
            <a:cxnSpLocks/>
          </p:cNvCxnSpPr>
          <p:nvPr/>
        </p:nvCxnSpPr>
        <p:spPr>
          <a:xfrm>
            <a:off x="1477264" y="3107551"/>
            <a:ext cx="7317737" cy="0"/>
          </a:xfrm>
          <a:prstGeom prst="line">
            <a:avLst/>
          </a:prstGeom>
          <a:ln>
            <a:prstDash val="dash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2" name="星形: 四角 11">
            <a:extLst>
              <a:ext uri="{FF2B5EF4-FFF2-40B4-BE49-F238E27FC236}">
                <a16:creationId xmlns:a16="http://schemas.microsoft.com/office/drawing/2014/main" id="{C7B3E405-8F43-405C-AD1D-49D5E3533788}"/>
              </a:ext>
            </a:extLst>
          </p:cNvPr>
          <p:cNvSpPr/>
          <p:nvPr/>
        </p:nvSpPr>
        <p:spPr>
          <a:xfrm>
            <a:off x="1364869" y="3049131"/>
            <a:ext cx="112395" cy="116840"/>
          </a:xfrm>
          <a:prstGeom prst="star4">
            <a:avLst/>
          </a:prstGeom>
          <a:ln>
            <a:solidFill>
              <a:srgbClr val="FF0000"/>
            </a:solidFill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pic>
        <p:nvPicPr>
          <p:cNvPr id="9" name="图片 8" descr="图片包含 图表&#10;&#10;描述已自动生成">
            <a:extLst>
              <a:ext uri="{FF2B5EF4-FFF2-40B4-BE49-F238E27FC236}">
                <a16:creationId xmlns:a16="http://schemas.microsoft.com/office/drawing/2014/main" id="{98169D6D-7E6B-416F-84B1-F7EA401FB110}"/>
              </a:ext>
            </a:extLst>
          </p:cNvPr>
          <p:cNvPicPr/>
          <p:nvPr/>
        </p:nvPicPr>
        <p:blipFill rotWithShape="1">
          <a:blip r:embed="rId4"/>
          <a:srcRect l="12880" t="8830" r="4381" b="9058"/>
          <a:stretch/>
        </p:blipFill>
        <p:spPr bwMode="auto">
          <a:xfrm>
            <a:off x="441487" y="4257267"/>
            <a:ext cx="2430802" cy="243007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0" name="图片 9" descr="黑暗里有星球&#10;&#10;低可信度描述已自动生成">
            <a:extLst>
              <a:ext uri="{FF2B5EF4-FFF2-40B4-BE49-F238E27FC236}">
                <a16:creationId xmlns:a16="http://schemas.microsoft.com/office/drawing/2014/main" id="{01BF1DBB-C03F-4A55-85EB-31BB2C80A1D6}"/>
              </a:ext>
            </a:extLst>
          </p:cNvPr>
          <p:cNvPicPr/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22" b="12591"/>
          <a:stretch/>
        </p:blipFill>
        <p:spPr bwMode="auto">
          <a:xfrm>
            <a:off x="3150061" y="4257266"/>
            <a:ext cx="3493308" cy="2430076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AE419E91-56E6-4F37-96CC-F9186FEF6ABA}"/>
              </a:ext>
            </a:extLst>
          </p:cNvPr>
          <p:cNvSpPr txBox="1"/>
          <p:nvPr/>
        </p:nvSpPr>
        <p:spPr>
          <a:xfrm>
            <a:off x="441487" y="3911963"/>
            <a:ext cx="31782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Blue line: CT bed top profile</a:t>
            </a:r>
            <a:endParaRPr lang="zh-CN" altLang="en-US" sz="1400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46FF52D-81CD-4D95-988B-E7DB546C63A4}"/>
              </a:ext>
            </a:extLst>
          </p:cNvPr>
          <p:cNvSpPr txBox="1"/>
          <p:nvPr/>
        </p:nvSpPr>
        <p:spPr>
          <a:xfrm>
            <a:off x="3897484" y="3950357"/>
            <a:ext cx="22051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After CT bed removal</a:t>
            </a:r>
            <a:endParaRPr lang="zh-CN" altLang="en-US" sz="1400" dirty="0"/>
          </a:p>
        </p:txBody>
      </p: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91313ED9-C487-4F16-B1A6-4D4D7F1326F0}"/>
              </a:ext>
            </a:extLst>
          </p:cNvPr>
          <p:cNvCxnSpPr/>
          <p:nvPr/>
        </p:nvCxnSpPr>
        <p:spPr>
          <a:xfrm>
            <a:off x="5811140" y="1527846"/>
            <a:ext cx="0" cy="2409914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16" name="星形: 四角 15">
            <a:extLst>
              <a:ext uri="{FF2B5EF4-FFF2-40B4-BE49-F238E27FC236}">
                <a16:creationId xmlns:a16="http://schemas.microsoft.com/office/drawing/2014/main" id="{37860D69-037C-47E2-89A5-C72146F43475}"/>
              </a:ext>
            </a:extLst>
          </p:cNvPr>
          <p:cNvSpPr/>
          <p:nvPr/>
        </p:nvSpPr>
        <p:spPr>
          <a:xfrm>
            <a:off x="5754942" y="3055485"/>
            <a:ext cx="112395" cy="116840"/>
          </a:xfrm>
          <a:prstGeom prst="star4">
            <a:avLst/>
          </a:prstGeom>
          <a:ln>
            <a:solidFill>
              <a:srgbClr val="FF0000"/>
            </a:solidFill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72306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972F8-883D-486E-81D9-0D5B11A7A24C}"/>
              </a:ext>
            </a:extLst>
          </p:cNvPr>
          <p:cNvSpPr txBox="1">
            <a:spLocks/>
          </p:cNvSpPr>
          <p:nvPr/>
        </p:nvSpPr>
        <p:spPr>
          <a:xfrm>
            <a:off x="447570" y="813791"/>
            <a:ext cx="8004451" cy="47131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l"/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CT scanner bed removal </a:t>
            </a:r>
            <a:r>
              <a:rPr lang="mr-IN" altLang="zh-CN" dirty="0">
                <a:latin typeface="Arial" panose="020B0604020202020204" pitchFamily="34" charset="0"/>
                <a:cs typeface="Arial" panose="020B0604020202020204" pitchFamily="34" charset="0"/>
              </a:rPr>
              <a:t>–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Sagittal bed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AutoShape 2" descr="片包含 动物, 鳄鱼, 游戏机, 黑暗&#10;&#10;描述已自动生成"/>
          <p:cNvSpPr>
            <a:spLocks noChangeAspect="1" noChangeArrowheads="1"/>
          </p:cNvSpPr>
          <p:nvPr/>
        </p:nvSpPr>
        <p:spPr bwMode="auto">
          <a:xfrm>
            <a:off x="2137719" y="1"/>
            <a:ext cx="3113904" cy="3113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50A5A37-8FB3-48B4-8359-E2199A20E551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6958" y="1741491"/>
            <a:ext cx="6288043" cy="206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图片 6" descr="图片包含 游戏机&#10;&#10;描述已自动生成">
            <a:extLst>
              <a:ext uri="{FF2B5EF4-FFF2-40B4-BE49-F238E27FC236}">
                <a16:creationId xmlns:a16="http://schemas.microsoft.com/office/drawing/2014/main" id="{20187368-CCFA-4FA4-80BF-673AEAF93ED5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570" y="1741491"/>
            <a:ext cx="2059388" cy="205938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0E83CBD1-7A9A-4CB6-B6C4-9DA5133E4547}"/>
              </a:ext>
            </a:extLst>
          </p:cNvPr>
          <p:cNvCxnSpPr>
            <a:cxnSpLocks/>
          </p:cNvCxnSpPr>
          <p:nvPr/>
        </p:nvCxnSpPr>
        <p:spPr>
          <a:xfrm>
            <a:off x="1477264" y="3107551"/>
            <a:ext cx="7317737" cy="0"/>
          </a:xfrm>
          <a:prstGeom prst="line">
            <a:avLst/>
          </a:prstGeom>
          <a:ln>
            <a:prstDash val="dash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2" name="星形: 四角 11">
            <a:extLst>
              <a:ext uri="{FF2B5EF4-FFF2-40B4-BE49-F238E27FC236}">
                <a16:creationId xmlns:a16="http://schemas.microsoft.com/office/drawing/2014/main" id="{C7B3E405-8F43-405C-AD1D-49D5E3533788}"/>
              </a:ext>
            </a:extLst>
          </p:cNvPr>
          <p:cNvSpPr/>
          <p:nvPr/>
        </p:nvSpPr>
        <p:spPr>
          <a:xfrm>
            <a:off x="1364869" y="3049131"/>
            <a:ext cx="112395" cy="116840"/>
          </a:xfrm>
          <a:prstGeom prst="star4">
            <a:avLst/>
          </a:prstGeom>
          <a:ln>
            <a:solidFill>
              <a:srgbClr val="FF0000"/>
            </a:solidFill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pic>
        <p:nvPicPr>
          <p:cNvPr id="9" name="图片 8" descr="图片包含 图表&#10;&#10;描述已自动生成">
            <a:extLst>
              <a:ext uri="{FF2B5EF4-FFF2-40B4-BE49-F238E27FC236}">
                <a16:creationId xmlns:a16="http://schemas.microsoft.com/office/drawing/2014/main" id="{98169D6D-7E6B-416F-84B1-F7EA401FB110}"/>
              </a:ext>
            </a:extLst>
          </p:cNvPr>
          <p:cNvPicPr/>
          <p:nvPr/>
        </p:nvPicPr>
        <p:blipFill rotWithShape="1">
          <a:blip r:embed="rId4"/>
          <a:srcRect l="12880" t="8830" r="4381" b="9058"/>
          <a:stretch/>
        </p:blipFill>
        <p:spPr bwMode="auto">
          <a:xfrm>
            <a:off x="441487" y="4257267"/>
            <a:ext cx="2430802" cy="243007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0" name="图片 9" descr="黑暗里有星球&#10;&#10;低可信度描述已自动生成">
            <a:extLst>
              <a:ext uri="{FF2B5EF4-FFF2-40B4-BE49-F238E27FC236}">
                <a16:creationId xmlns:a16="http://schemas.microsoft.com/office/drawing/2014/main" id="{01BF1DBB-C03F-4A55-85EB-31BB2C80A1D6}"/>
              </a:ext>
            </a:extLst>
          </p:cNvPr>
          <p:cNvPicPr/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22" b="12591"/>
          <a:stretch/>
        </p:blipFill>
        <p:spPr bwMode="auto">
          <a:xfrm>
            <a:off x="3150061" y="4257266"/>
            <a:ext cx="3493308" cy="2430076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AE419E91-56E6-4F37-96CC-F9186FEF6ABA}"/>
              </a:ext>
            </a:extLst>
          </p:cNvPr>
          <p:cNvSpPr txBox="1"/>
          <p:nvPr/>
        </p:nvSpPr>
        <p:spPr>
          <a:xfrm>
            <a:off x="441487" y="3911963"/>
            <a:ext cx="31782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Blue line: CT bed top profile</a:t>
            </a:r>
            <a:endParaRPr lang="zh-CN" altLang="en-US" sz="1400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46FF52D-81CD-4D95-988B-E7DB546C63A4}"/>
              </a:ext>
            </a:extLst>
          </p:cNvPr>
          <p:cNvSpPr txBox="1"/>
          <p:nvPr/>
        </p:nvSpPr>
        <p:spPr>
          <a:xfrm>
            <a:off x="3897484" y="3950357"/>
            <a:ext cx="22051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After CT bed removal</a:t>
            </a:r>
            <a:endParaRPr lang="zh-CN" altLang="en-US" sz="1400" dirty="0"/>
          </a:p>
        </p:txBody>
      </p: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91313ED9-C487-4F16-B1A6-4D4D7F1326F0}"/>
              </a:ext>
            </a:extLst>
          </p:cNvPr>
          <p:cNvCxnSpPr/>
          <p:nvPr/>
        </p:nvCxnSpPr>
        <p:spPr>
          <a:xfrm>
            <a:off x="5811140" y="1527846"/>
            <a:ext cx="0" cy="2409914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16" name="星形: 四角 15">
            <a:extLst>
              <a:ext uri="{FF2B5EF4-FFF2-40B4-BE49-F238E27FC236}">
                <a16:creationId xmlns:a16="http://schemas.microsoft.com/office/drawing/2014/main" id="{37860D69-037C-47E2-89A5-C72146F43475}"/>
              </a:ext>
            </a:extLst>
          </p:cNvPr>
          <p:cNvSpPr/>
          <p:nvPr/>
        </p:nvSpPr>
        <p:spPr>
          <a:xfrm>
            <a:off x="5754942" y="3055485"/>
            <a:ext cx="112395" cy="116840"/>
          </a:xfrm>
          <a:prstGeom prst="star4">
            <a:avLst/>
          </a:prstGeom>
          <a:ln>
            <a:solidFill>
              <a:srgbClr val="FF0000"/>
            </a:solidFill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E48A3DF4-C5A0-473F-BE87-17A2E075B9DC}"/>
              </a:ext>
            </a:extLst>
          </p:cNvPr>
          <p:cNvSpPr txBox="1"/>
          <p:nvPr/>
        </p:nvSpPr>
        <p:spPr>
          <a:xfrm>
            <a:off x="6921141" y="4624729"/>
            <a:ext cx="204549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Average running time:</a:t>
            </a:r>
          </a:p>
          <a:p>
            <a:endParaRPr lang="en-US" altLang="zh-CN" sz="1400" dirty="0"/>
          </a:p>
          <a:p>
            <a:r>
              <a:rPr lang="en-US" altLang="zh-CN" sz="1400" dirty="0"/>
              <a:t>140.01s</a:t>
            </a:r>
          </a:p>
          <a:p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8978807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972F8-883D-486E-81D9-0D5B11A7A24C}"/>
              </a:ext>
            </a:extLst>
          </p:cNvPr>
          <p:cNvSpPr txBox="1">
            <a:spLocks/>
          </p:cNvSpPr>
          <p:nvPr/>
        </p:nvSpPr>
        <p:spPr>
          <a:xfrm>
            <a:off x="447570" y="813791"/>
            <a:ext cx="8447855" cy="47131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l"/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CT scanner bed removal </a:t>
            </a:r>
            <a:r>
              <a:rPr lang="mr-IN" altLang="zh-CN" dirty="0">
                <a:latin typeface="Arial" panose="020B0604020202020204" pitchFamily="34" charset="0"/>
                <a:cs typeface="Arial" panose="020B0604020202020204" pitchFamily="34" charset="0"/>
              </a:rPr>
              <a:t>–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Transverse bed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AutoShape 2" descr="片包含 动物, 鳄鱼, 游戏机, 黑暗&#10;&#10;描述已自动生成"/>
          <p:cNvSpPr>
            <a:spLocks noChangeAspect="1" noChangeArrowheads="1"/>
          </p:cNvSpPr>
          <p:nvPr/>
        </p:nvSpPr>
        <p:spPr bwMode="auto">
          <a:xfrm>
            <a:off x="2137719" y="1"/>
            <a:ext cx="3113904" cy="3113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FADE3E27-73A4-49DB-81C3-6B70C581CFD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78" t="29891" r="32436" b="13818"/>
          <a:stretch/>
        </p:blipFill>
        <p:spPr>
          <a:xfrm>
            <a:off x="601401" y="1721061"/>
            <a:ext cx="2738589" cy="1839990"/>
          </a:xfrm>
          <a:prstGeom prst="rect">
            <a:avLst/>
          </a:prstGeom>
        </p:spPr>
      </p:pic>
      <p:sp>
        <p:nvSpPr>
          <p:cNvPr id="20" name="箭头: 右 19">
            <a:extLst>
              <a:ext uri="{FF2B5EF4-FFF2-40B4-BE49-F238E27FC236}">
                <a16:creationId xmlns:a16="http://schemas.microsoft.com/office/drawing/2014/main" id="{AAA60C00-0683-4811-B97F-5AC972C266D1}"/>
              </a:ext>
            </a:extLst>
          </p:cNvPr>
          <p:cNvSpPr/>
          <p:nvPr/>
        </p:nvSpPr>
        <p:spPr>
          <a:xfrm rot="5400000">
            <a:off x="1670018" y="3807592"/>
            <a:ext cx="503171" cy="145498"/>
          </a:xfrm>
          <a:prstGeom prst="rightArrow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E4712BE1-2B90-4E0B-B39C-7BDFD262F665}"/>
              </a:ext>
            </a:extLst>
          </p:cNvPr>
          <p:cNvSpPr txBox="1"/>
          <p:nvPr/>
        </p:nvSpPr>
        <p:spPr>
          <a:xfrm>
            <a:off x="1970695" y="3699151"/>
            <a:ext cx="26442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Remove the torso region</a:t>
            </a:r>
            <a:endParaRPr lang="zh-CN" altLang="en-US" sz="1600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A32571B6-1D23-4F3A-9264-C82EEB6F2316}"/>
              </a:ext>
            </a:extLst>
          </p:cNvPr>
          <p:cNvSpPr txBox="1"/>
          <p:nvPr/>
        </p:nvSpPr>
        <p:spPr>
          <a:xfrm>
            <a:off x="794710" y="6215964"/>
            <a:ext cx="22537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The CT bed projection</a:t>
            </a:r>
            <a:endParaRPr lang="zh-CN" altLang="en-US" sz="1600" dirty="0"/>
          </a:p>
        </p:txBody>
      </p:sp>
      <p:sp>
        <p:nvSpPr>
          <p:cNvPr id="28" name="箭头: 右 27">
            <a:extLst>
              <a:ext uri="{FF2B5EF4-FFF2-40B4-BE49-F238E27FC236}">
                <a16:creationId xmlns:a16="http://schemas.microsoft.com/office/drawing/2014/main" id="{8ADD6538-C90E-43C6-AA75-611465C04326}"/>
              </a:ext>
            </a:extLst>
          </p:cNvPr>
          <p:cNvSpPr/>
          <p:nvPr/>
        </p:nvSpPr>
        <p:spPr>
          <a:xfrm rot="5400000">
            <a:off x="5874031" y="3838972"/>
            <a:ext cx="470019" cy="145498"/>
          </a:xfrm>
          <a:prstGeom prst="rightArrow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" name="连接符: 曲线 8">
            <a:extLst>
              <a:ext uri="{FF2B5EF4-FFF2-40B4-BE49-F238E27FC236}">
                <a16:creationId xmlns:a16="http://schemas.microsoft.com/office/drawing/2014/main" id="{8658EE33-167A-4B30-9560-0D469ABA91A4}"/>
              </a:ext>
            </a:extLst>
          </p:cNvPr>
          <p:cNvCxnSpPr>
            <a:cxnSpLocks/>
          </p:cNvCxnSpPr>
          <p:nvPr/>
        </p:nvCxnSpPr>
        <p:spPr>
          <a:xfrm flipV="1">
            <a:off x="3339990" y="3934161"/>
            <a:ext cx="2603002" cy="1347701"/>
          </a:xfrm>
          <a:prstGeom prst="curvedConnector3">
            <a:avLst>
              <a:gd name="adj1" fmla="val 35637"/>
            </a:avLst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38" name="图片 37">
            <a:extLst>
              <a:ext uri="{FF2B5EF4-FFF2-40B4-BE49-F238E27FC236}">
                <a16:creationId xmlns:a16="http://schemas.microsoft.com/office/drawing/2014/main" id="{5577A2D9-2FB7-498A-B396-62DD9435C6B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8" t="10834" r="51101" b="55100"/>
          <a:stretch/>
        </p:blipFill>
        <p:spPr>
          <a:xfrm>
            <a:off x="4768229" y="4185166"/>
            <a:ext cx="2703935" cy="2037941"/>
          </a:xfrm>
          <a:prstGeom prst="rect">
            <a:avLst/>
          </a:prstGeom>
        </p:spPr>
      </p:pic>
      <p:pic>
        <p:nvPicPr>
          <p:cNvPr id="39" name="图片 38">
            <a:extLst>
              <a:ext uri="{FF2B5EF4-FFF2-40B4-BE49-F238E27FC236}">
                <a16:creationId xmlns:a16="http://schemas.microsoft.com/office/drawing/2014/main" id="{AE5EEB71-F044-4564-A51E-64B20B124B2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46" t="29342" r="33952" b="12865"/>
          <a:stretch/>
        </p:blipFill>
        <p:spPr>
          <a:xfrm>
            <a:off x="4774550" y="1709402"/>
            <a:ext cx="2703935" cy="1914320"/>
          </a:xfrm>
          <a:prstGeom prst="rect">
            <a:avLst/>
          </a:prstGeom>
        </p:spPr>
      </p:pic>
      <p:pic>
        <p:nvPicPr>
          <p:cNvPr id="40" name="图片 39" descr="形状&#10;&#10;低可信度描述已自动生成">
            <a:extLst>
              <a:ext uri="{FF2B5EF4-FFF2-40B4-BE49-F238E27FC236}">
                <a16:creationId xmlns:a16="http://schemas.microsoft.com/office/drawing/2014/main" id="{BFE59A0B-985B-4298-B95A-10D5BE1F279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8" t="8054" r="50906" b="54748"/>
          <a:stretch/>
        </p:blipFill>
        <p:spPr>
          <a:xfrm>
            <a:off x="651645" y="4138561"/>
            <a:ext cx="2539915" cy="2070769"/>
          </a:xfrm>
          <a:prstGeom prst="rect">
            <a:avLst/>
          </a:prstGeom>
        </p:spPr>
      </p:pic>
      <p:sp>
        <p:nvSpPr>
          <p:cNvPr id="41" name="文本框 40">
            <a:extLst>
              <a:ext uri="{FF2B5EF4-FFF2-40B4-BE49-F238E27FC236}">
                <a16:creationId xmlns:a16="http://schemas.microsoft.com/office/drawing/2014/main" id="{D9BADCE3-60B0-442A-AA4A-5530253B78A4}"/>
              </a:ext>
            </a:extLst>
          </p:cNvPr>
          <p:cNvSpPr txBox="1"/>
          <p:nvPr/>
        </p:nvSpPr>
        <p:spPr>
          <a:xfrm>
            <a:off x="5054898" y="6209330"/>
            <a:ext cx="22537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After CT bed removal</a:t>
            </a:r>
            <a:endParaRPr lang="zh-CN" altLang="en-US" sz="1600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8D7C496D-2635-401A-B236-C3A09B7D932D}"/>
              </a:ext>
            </a:extLst>
          </p:cNvPr>
          <p:cNvSpPr txBox="1"/>
          <p:nvPr/>
        </p:nvSpPr>
        <p:spPr>
          <a:xfrm>
            <a:off x="7760480" y="3462936"/>
            <a:ext cx="138352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Average running time:</a:t>
            </a:r>
          </a:p>
          <a:p>
            <a:endParaRPr lang="en-US" altLang="zh-CN" sz="1400" dirty="0"/>
          </a:p>
          <a:p>
            <a:r>
              <a:rPr lang="en-US" altLang="zh-CN" sz="1400" dirty="0"/>
              <a:t>0.57s / slice</a:t>
            </a:r>
          </a:p>
          <a:p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2779698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FA7183BD-2E64-42E2-8A1C-2C3EB3B06623}"/>
              </a:ext>
            </a:extLst>
          </p:cNvPr>
          <p:cNvSpPr txBox="1"/>
          <p:nvPr/>
        </p:nvSpPr>
        <p:spPr>
          <a:xfrm>
            <a:off x="2928025" y="3628999"/>
            <a:ext cx="1698488" cy="493571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A972F8-883D-486E-81D9-0D5B11A7A24C}"/>
              </a:ext>
            </a:extLst>
          </p:cNvPr>
          <p:cNvSpPr txBox="1">
            <a:spLocks/>
          </p:cNvSpPr>
          <p:nvPr/>
        </p:nvSpPr>
        <p:spPr>
          <a:xfrm>
            <a:off x="447571" y="813791"/>
            <a:ext cx="5396637" cy="4580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l"/>
            <a:r>
              <a:rPr lang="en-US" altLang="zh-CN" sz="4000" dirty="0">
                <a:latin typeface="Arial" panose="020B0604020202020204" pitchFamily="34" charset="0"/>
                <a:cs typeface="Arial" panose="020B0604020202020204" pitchFamily="34" charset="0"/>
              </a:rPr>
              <a:t>Framework</a:t>
            </a:r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CE14DDE-3F22-49E0-82BF-434D66749946}"/>
              </a:ext>
            </a:extLst>
          </p:cNvPr>
          <p:cNvSpPr/>
          <p:nvPr/>
        </p:nvSpPr>
        <p:spPr>
          <a:xfrm>
            <a:off x="1017396" y="3420347"/>
            <a:ext cx="1835739" cy="3965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cs typeface="Times New Roman" panose="02020603050405020304" pitchFamily="18" charset="0"/>
              </a:rPr>
              <a:t>Original CT scan image</a:t>
            </a:r>
            <a:endParaRPr lang="zh-CN" altLang="en-US" sz="1200" dirty="0">
              <a:cs typeface="Times New Roman" panose="02020603050405020304" pitchFamily="18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90CBEE5-7D4C-42F6-946A-3FD15B0DDAD7}"/>
              </a:ext>
            </a:extLst>
          </p:cNvPr>
          <p:cNvSpPr/>
          <p:nvPr/>
        </p:nvSpPr>
        <p:spPr>
          <a:xfrm>
            <a:off x="4644166" y="3420347"/>
            <a:ext cx="1075467" cy="3931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cs typeface="Times New Roman" panose="02020603050405020304" pitchFamily="18" charset="0"/>
              </a:rPr>
              <a:t>Soft tissue</a:t>
            </a:r>
            <a:endParaRPr lang="zh-CN" altLang="en-US" sz="1200" dirty="0">
              <a:cs typeface="Times New Roman" panose="02020603050405020304" pitchFamily="18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B903120-608D-4A4E-9442-345C5DCE7453}"/>
              </a:ext>
            </a:extLst>
          </p:cNvPr>
          <p:cNvSpPr/>
          <p:nvPr/>
        </p:nvSpPr>
        <p:spPr>
          <a:xfrm>
            <a:off x="6722584" y="3420347"/>
            <a:ext cx="1377698" cy="3931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cs typeface="Times New Roman" panose="02020603050405020304" pitchFamily="18" charset="0"/>
              </a:rPr>
              <a:t>Torso soft tissue</a:t>
            </a:r>
            <a:endParaRPr lang="zh-CN" altLang="en-US" sz="1200" dirty="0">
              <a:cs typeface="Times New Roman" panose="02020603050405020304" pitchFamily="18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32E12C1-B5E6-47E8-A972-F373A6EE1755}"/>
              </a:ext>
            </a:extLst>
          </p:cNvPr>
          <p:cNvSpPr/>
          <p:nvPr/>
        </p:nvSpPr>
        <p:spPr>
          <a:xfrm>
            <a:off x="5319296" y="4874095"/>
            <a:ext cx="1876633" cy="33114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cs typeface="Times New Roman" panose="02020603050405020304" pitchFamily="18" charset="0"/>
              </a:rPr>
              <a:t>Torso</a:t>
            </a:r>
            <a:r>
              <a:rPr lang="en-US" altLang="zh-CN" sz="1200" dirty="0"/>
              <a:t> </a:t>
            </a:r>
            <a:r>
              <a:rPr lang="en-US" altLang="zh-CN" sz="1200" dirty="0">
                <a:cs typeface="Times New Roman" panose="02020603050405020304" pitchFamily="18" charset="0"/>
              </a:rPr>
              <a:t>soft</a:t>
            </a:r>
            <a:r>
              <a:rPr lang="en-US" altLang="zh-CN" sz="1200" dirty="0"/>
              <a:t> </a:t>
            </a:r>
            <a:r>
              <a:rPr lang="en-US" altLang="zh-CN" sz="1200" dirty="0">
                <a:cs typeface="Times New Roman" panose="02020603050405020304" pitchFamily="18" charset="0"/>
              </a:rPr>
              <a:t>tissue</a:t>
            </a:r>
            <a:r>
              <a:rPr lang="en-US" altLang="zh-CN" sz="1200" dirty="0"/>
              <a:t> </a:t>
            </a:r>
            <a:r>
              <a:rPr lang="en-US" altLang="zh-CN" sz="1200" dirty="0">
                <a:cs typeface="Times New Roman" panose="02020603050405020304" pitchFamily="18" charset="0"/>
              </a:rPr>
              <a:t>areas</a:t>
            </a:r>
            <a:endParaRPr lang="zh-CN" altLang="en-US" sz="1200" dirty="0">
              <a:cs typeface="Times New Roman" panose="02020603050405020304" pitchFamily="18" charset="0"/>
            </a:endParaRPr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41B19D3F-280B-46C0-843A-CE345F9ABF8D}"/>
              </a:ext>
            </a:extLst>
          </p:cNvPr>
          <p:cNvCxnSpPr>
            <a:cxnSpLocks/>
            <a:stCxn id="3" idx="3"/>
            <a:endCxn id="5" idx="1"/>
          </p:cNvCxnSpPr>
          <p:nvPr/>
        </p:nvCxnSpPr>
        <p:spPr>
          <a:xfrm flipV="1">
            <a:off x="2853135" y="3616942"/>
            <a:ext cx="1791031" cy="16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AB1D41D9-AF7F-4C7B-8AED-D645A8119BFB}"/>
              </a:ext>
            </a:extLst>
          </p:cNvPr>
          <p:cNvSpPr txBox="1"/>
          <p:nvPr/>
        </p:nvSpPr>
        <p:spPr>
          <a:xfrm>
            <a:off x="2952366" y="3370721"/>
            <a:ext cx="228599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>
                <a:cs typeface="Times New Roman" panose="02020603050405020304" pitchFamily="18" charset="0"/>
              </a:rPr>
              <a:t>CT scanner bed removal</a:t>
            </a:r>
            <a:endParaRPr lang="zh-CN" altLang="en-US" sz="1000" dirty="0">
              <a:cs typeface="Times New Roman" panose="02020603050405020304" pitchFamily="18" charset="0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04D197C0-558F-4E6E-8751-7F545A17524C}"/>
              </a:ext>
            </a:extLst>
          </p:cNvPr>
          <p:cNvSpPr txBox="1"/>
          <p:nvPr/>
        </p:nvSpPr>
        <p:spPr>
          <a:xfrm>
            <a:off x="2952365" y="3630553"/>
            <a:ext cx="228599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>
                <a:cs typeface="Times New Roman" panose="02020603050405020304" pitchFamily="18" charset="0"/>
              </a:rPr>
              <a:t>Initial torso segmentation </a:t>
            </a:r>
            <a:endParaRPr lang="zh-CN" altLang="en-US" sz="1000" dirty="0">
              <a:cs typeface="Times New Roman" panose="02020603050405020304" pitchFamily="18" charset="0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006AF73C-6B1F-4785-BB4B-31C23A505301}"/>
              </a:ext>
            </a:extLst>
          </p:cNvPr>
          <p:cNvSpPr txBox="1"/>
          <p:nvPr/>
        </p:nvSpPr>
        <p:spPr>
          <a:xfrm>
            <a:off x="3085711" y="3813537"/>
            <a:ext cx="228599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>
                <a:cs typeface="Times New Roman" panose="02020603050405020304" pitchFamily="18" charset="0"/>
              </a:rPr>
              <a:t>Body cavity removal</a:t>
            </a:r>
            <a:endParaRPr lang="zh-CN" altLang="en-US" sz="1000" dirty="0">
              <a:cs typeface="Times New Roman" panose="02020603050405020304" pitchFamily="18" charset="0"/>
            </a:endParaRPr>
          </a:p>
        </p:txBody>
      </p: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EB170082-7741-4B47-9249-BD59AA9B1564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>
            <a:off x="5719633" y="3616942"/>
            <a:ext cx="10029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文本框 37">
            <a:extLst>
              <a:ext uri="{FF2B5EF4-FFF2-40B4-BE49-F238E27FC236}">
                <a16:creationId xmlns:a16="http://schemas.microsoft.com/office/drawing/2014/main" id="{1470690E-FFFB-42EB-8457-A01965CC85D4}"/>
              </a:ext>
            </a:extLst>
          </p:cNvPr>
          <p:cNvSpPr txBox="1"/>
          <p:nvPr/>
        </p:nvSpPr>
        <p:spPr>
          <a:xfrm>
            <a:off x="5770378" y="3369710"/>
            <a:ext cx="9491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>
                <a:cs typeface="Times New Roman" panose="02020603050405020304" pitchFamily="18" charset="0"/>
              </a:rPr>
              <a:t>Arm removal</a:t>
            </a:r>
            <a:endParaRPr lang="zh-CN" altLang="en-US" sz="1000" dirty="0">
              <a:cs typeface="Times New Roman" panose="02020603050405020304" pitchFamily="18" charset="0"/>
            </a:endParaRP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11FB510A-31D0-4FD2-AD48-F988C524C743}"/>
              </a:ext>
            </a:extLst>
          </p:cNvPr>
          <p:cNvSpPr/>
          <p:nvPr/>
        </p:nvSpPr>
        <p:spPr>
          <a:xfrm>
            <a:off x="5194423" y="5613266"/>
            <a:ext cx="2001506" cy="33114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cs typeface="Times New Roman" panose="02020603050405020304" pitchFamily="18" charset="0"/>
              </a:rPr>
              <a:t>Torso soft tissue centroids</a:t>
            </a:r>
            <a:endParaRPr lang="zh-CN" altLang="en-US" sz="1200" dirty="0">
              <a:cs typeface="Times New Roman" panose="02020603050405020304" pitchFamily="18" charset="0"/>
            </a:endParaRPr>
          </a:p>
        </p:txBody>
      </p:sp>
      <p:cxnSp>
        <p:nvCxnSpPr>
          <p:cNvPr id="48" name="连接符: 肘形 47">
            <a:extLst>
              <a:ext uri="{FF2B5EF4-FFF2-40B4-BE49-F238E27FC236}">
                <a16:creationId xmlns:a16="http://schemas.microsoft.com/office/drawing/2014/main" id="{44C8B435-F097-424D-9DAD-097E641BFD28}"/>
              </a:ext>
            </a:extLst>
          </p:cNvPr>
          <p:cNvCxnSpPr>
            <a:cxnSpLocks/>
            <a:stCxn id="6" idx="2"/>
            <a:endCxn id="7" idx="3"/>
          </p:cNvCxnSpPr>
          <p:nvPr/>
        </p:nvCxnSpPr>
        <p:spPr>
          <a:xfrm rot="5400000">
            <a:off x="6690617" y="4318849"/>
            <a:ext cx="1226129" cy="21550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连接符: 肘形 49">
            <a:extLst>
              <a:ext uri="{FF2B5EF4-FFF2-40B4-BE49-F238E27FC236}">
                <a16:creationId xmlns:a16="http://schemas.microsoft.com/office/drawing/2014/main" id="{594E4C7D-B55B-4525-8C77-490CD1ABB1B3}"/>
              </a:ext>
            </a:extLst>
          </p:cNvPr>
          <p:cNvCxnSpPr>
            <a:cxnSpLocks/>
            <a:stCxn id="6" idx="2"/>
            <a:endCxn id="46" idx="3"/>
          </p:cNvCxnSpPr>
          <p:nvPr/>
        </p:nvCxnSpPr>
        <p:spPr>
          <a:xfrm rot="5400000">
            <a:off x="6321031" y="4688435"/>
            <a:ext cx="1965300" cy="21550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1" name="矩形 50">
            <a:extLst>
              <a:ext uri="{FF2B5EF4-FFF2-40B4-BE49-F238E27FC236}">
                <a16:creationId xmlns:a16="http://schemas.microsoft.com/office/drawing/2014/main" id="{5A76925E-1721-4B39-A61F-670D4B27A4D0}"/>
              </a:ext>
            </a:extLst>
          </p:cNvPr>
          <p:cNvSpPr/>
          <p:nvPr/>
        </p:nvSpPr>
        <p:spPr>
          <a:xfrm>
            <a:off x="1017396" y="4863877"/>
            <a:ext cx="2603412" cy="33114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cs typeface="Times New Roman" panose="02020603050405020304" pitchFamily="18" charset="0"/>
              </a:rPr>
              <a:t>Sectional torso volumes/masses</a:t>
            </a:r>
            <a:endParaRPr lang="zh-CN" altLang="en-US" sz="1200" dirty="0">
              <a:cs typeface="Times New Roman" panose="02020603050405020304" pitchFamily="18" charset="0"/>
            </a:endParaRPr>
          </a:p>
        </p:txBody>
      </p:sp>
      <p:cxnSp>
        <p:nvCxnSpPr>
          <p:cNvPr id="53" name="直接箭头连接符 52">
            <a:extLst>
              <a:ext uri="{FF2B5EF4-FFF2-40B4-BE49-F238E27FC236}">
                <a16:creationId xmlns:a16="http://schemas.microsoft.com/office/drawing/2014/main" id="{C3D6F57D-7B5E-4EFE-B264-315E76B7BE1B}"/>
              </a:ext>
            </a:extLst>
          </p:cNvPr>
          <p:cNvCxnSpPr>
            <a:cxnSpLocks/>
            <a:stCxn id="7" idx="1"/>
            <a:endCxn id="51" idx="3"/>
          </p:cNvCxnSpPr>
          <p:nvPr/>
        </p:nvCxnSpPr>
        <p:spPr>
          <a:xfrm flipH="1" flipV="1">
            <a:off x="3620808" y="5029448"/>
            <a:ext cx="1698488" cy="102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4" name="文本框 53">
            <a:extLst>
              <a:ext uri="{FF2B5EF4-FFF2-40B4-BE49-F238E27FC236}">
                <a16:creationId xmlns:a16="http://schemas.microsoft.com/office/drawing/2014/main" id="{6BA462D4-EB1F-41DD-B3AC-CFA90794AAC4}"/>
              </a:ext>
            </a:extLst>
          </p:cNvPr>
          <p:cNvSpPr txBox="1"/>
          <p:nvPr/>
        </p:nvSpPr>
        <p:spPr>
          <a:xfrm>
            <a:off x="3739604" y="5054474"/>
            <a:ext cx="16321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>
                <a:cs typeface="Times New Roman" panose="02020603050405020304" pitchFamily="18" charset="0"/>
              </a:rPr>
              <a:t>body height research done previously</a:t>
            </a:r>
            <a:endParaRPr lang="zh-CN" altLang="en-US" sz="1000" dirty="0">
              <a:cs typeface="Times New Roman" panose="02020603050405020304" pitchFamily="18" charset="0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ED469366-4C8A-4F21-8110-235F4122342E}"/>
              </a:ext>
            </a:extLst>
          </p:cNvPr>
          <p:cNvSpPr txBox="1"/>
          <p:nvPr/>
        </p:nvSpPr>
        <p:spPr>
          <a:xfrm>
            <a:off x="3748649" y="4798929"/>
            <a:ext cx="1602597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微软雅黑"/>
                <a:cs typeface="Times New Roman" panose="02020603050405020304" pitchFamily="18" charset="0"/>
              </a:rPr>
              <a:t>Combined with vertebral </a:t>
            </a:r>
            <a:endParaRPr lang="zh-CN" altLang="en-US" dirty="0"/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E8E8D612-F44D-4898-B4AE-EF5426EDB1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46" t="29342" r="33952" b="12865"/>
          <a:stretch/>
        </p:blipFill>
        <p:spPr>
          <a:xfrm>
            <a:off x="851588" y="1665070"/>
            <a:ext cx="2234123" cy="158170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402A80F-1DD5-4B5F-9868-E8AB529541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7705" y="1666893"/>
            <a:ext cx="1967645" cy="1559935"/>
          </a:xfrm>
          <a:prstGeom prst="rect">
            <a:avLst/>
          </a:prstGeom>
        </p:spPr>
      </p:pic>
      <p:pic>
        <p:nvPicPr>
          <p:cNvPr id="24" name="图片 23" descr="紫色的蛋糕&#10;&#10;中度可信度描述已自动生成">
            <a:extLst>
              <a:ext uri="{FF2B5EF4-FFF2-40B4-BE49-F238E27FC236}">
                <a16:creationId xmlns:a16="http://schemas.microsoft.com/office/drawing/2014/main" id="{6DBB4F29-F889-45C7-AACA-6ABE33AAD8C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60" r="1603" b="2833"/>
          <a:stretch/>
        </p:blipFill>
        <p:spPr>
          <a:xfrm>
            <a:off x="6312862" y="1688094"/>
            <a:ext cx="2197144" cy="1535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2357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972F8-883D-486E-81D9-0D5B11A7A24C}"/>
              </a:ext>
            </a:extLst>
          </p:cNvPr>
          <p:cNvSpPr txBox="1">
            <a:spLocks/>
          </p:cNvSpPr>
          <p:nvPr/>
        </p:nvSpPr>
        <p:spPr>
          <a:xfrm>
            <a:off x="447570" y="813791"/>
            <a:ext cx="8004451" cy="47131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l"/>
            <a:r>
              <a:rPr lang="en-GB" altLang="zh-CN" dirty="0">
                <a:latin typeface="Arial" panose="020B0604020202020204" pitchFamily="34" charset="0"/>
                <a:cs typeface="Arial" panose="020B0604020202020204" pitchFamily="34" charset="0"/>
              </a:rPr>
              <a:t>Soft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tissue segmentation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AutoShape 2" descr="片包含 动物, 鳄鱼, 游戏机, 黑暗&#10;&#10;描述已自动生成"/>
          <p:cNvSpPr>
            <a:spLocks noChangeAspect="1" noChangeArrowheads="1"/>
          </p:cNvSpPr>
          <p:nvPr/>
        </p:nvSpPr>
        <p:spPr bwMode="auto">
          <a:xfrm>
            <a:off x="2137719" y="1"/>
            <a:ext cx="3113904" cy="3113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DA972F8-883D-486E-81D9-0D5B11A7A24C}"/>
              </a:ext>
            </a:extLst>
          </p:cNvPr>
          <p:cNvSpPr txBox="1">
            <a:spLocks/>
          </p:cNvSpPr>
          <p:nvPr/>
        </p:nvSpPr>
        <p:spPr>
          <a:xfrm>
            <a:off x="612327" y="1556953"/>
            <a:ext cx="8004451" cy="47131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l"/>
            <a:r>
              <a:rPr lang="en-GB" altLang="zh-CN" dirty="0">
                <a:latin typeface="Arial" panose="020B0604020202020204" pitchFamily="34" charset="0"/>
                <a:cs typeface="Arial" panose="020B0604020202020204" pitchFamily="34" charset="0"/>
              </a:rPr>
              <a:t>= Initial torso mask </a:t>
            </a:r>
            <a:r>
              <a:rPr lang="mr-IN" altLang="zh-CN" dirty="0">
                <a:latin typeface="Arial" panose="020B0604020202020204" pitchFamily="34" charset="0"/>
                <a:cs typeface="Arial" panose="020B0604020202020204" pitchFamily="34" charset="0"/>
              </a:rPr>
              <a:t>–</a:t>
            </a:r>
            <a:r>
              <a:rPr lang="en-GB" altLang="zh-CN" dirty="0">
                <a:latin typeface="Arial" panose="020B0604020202020204" pitchFamily="34" charset="0"/>
                <a:cs typeface="Arial" panose="020B0604020202020204" pitchFamily="34" charset="0"/>
              </a:rPr>
              <a:t> Body cavity mask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图片 6" descr="图片包含 游戏机&#10;&#10;描述已自动生成">
            <a:extLst>
              <a:ext uri="{FF2B5EF4-FFF2-40B4-BE49-F238E27FC236}">
                <a16:creationId xmlns:a16="http://schemas.microsoft.com/office/drawing/2014/main" id="{6F650AF7-6788-485F-8FC6-B90A42449D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327" y="2300116"/>
            <a:ext cx="3852260" cy="3000932"/>
          </a:xfrm>
          <a:prstGeom prst="rect">
            <a:avLst/>
          </a:prstGeom>
        </p:spPr>
      </p:pic>
      <p:pic>
        <p:nvPicPr>
          <p:cNvPr id="9" name="图片 8" descr="图片包含 游戏机, 桌子, 蛋糕&#10;&#10;描述已自动生成">
            <a:extLst>
              <a:ext uri="{FF2B5EF4-FFF2-40B4-BE49-F238E27FC236}">
                <a16:creationId xmlns:a16="http://schemas.microsoft.com/office/drawing/2014/main" id="{A80563DA-DFD4-4C3F-9D2B-18B9DC106E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2300115"/>
            <a:ext cx="4357335" cy="3000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0031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972F8-883D-486E-81D9-0D5B11A7A24C}"/>
              </a:ext>
            </a:extLst>
          </p:cNvPr>
          <p:cNvSpPr txBox="1">
            <a:spLocks/>
          </p:cNvSpPr>
          <p:nvPr/>
        </p:nvSpPr>
        <p:spPr>
          <a:xfrm>
            <a:off x="447570" y="813791"/>
            <a:ext cx="8004451" cy="47131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l"/>
            <a:r>
              <a:rPr lang="en-GB" altLang="zh-CN" dirty="0">
                <a:latin typeface="Arial" panose="020B0604020202020204" pitchFamily="34" charset="0"/>
                <a:cs typeface="Arial" panose="020B0604020202020204" pitchFamily="34" charset="0"/>
              </a:rPr>
              <a:t>Soft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tissue segmentation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AutoShape 2" descr="片包含 动物, 鳄鱼, 游戏机, 黑暗&#10;&#10;描述已自动生成"/>
          <p:cNvSpPr>
            <a:spLocks noChangeAspect="1" noChangeArrowheads="1"/>
          </p:cNvSpPr>
          <p:nvPr/>
        </p:nvSpPr>
        <p:spPr bwMode="auto">
          <a:xfrm>
            <a:off x="2137719" y="1"/>
            <a:ext cx="3113904" cy="3113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DA972F8-883D-486E-81D9-0D5B11A7A24C}"/>
              </a:ext>
            </a:extLst>
          </p:cNvPr>
          <p:cNvSpPr txBox="1">
            <a:spLocks/>
          </p:cNvSpPr>
          <p:nvPr/>
        </p:nvSpPr>
        <p:spPr>
          <a:xfrm>
            <a:off x="612327" y="1556953"/>
            <a:ext cx="8004451" cy="47131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l"/>
            <a:r>
              <a:rPr lang="en-GB" altLang="zh-CN" dirty="0">
                <a:latin typeface="Arial" panose="020B0604020202020204" pitchFamily="34" charset="0"/>
                <a:cs typeface="Arial" panose="020B0604020202020204" pitchFamily="34" charset="0"/>
              </a:rPr>
              <a:t>  Initial torso mask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09C766F4-C03F-499D-AAA1-6780357D64CE}"/>
              </a:ext>
            </a:extLst>
          </p:cNvPr>
          <p:cNvSpPr/>
          <p:nvPr/>
        </p:nvSpPr>
        <p:spPr>
          <a:xfrm>
            <a:off x="1018068" y="2430831"/>
            <a:ext cx="2676353" cy="51198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Contrast stretching</a:t>
            </a:r>
            <a:endParaRPr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F9CF621C-3C63-4491-B557-B059A167377B}"/>
              </a:ext>
            </a:extLst>
          </p:cNvPr>
          <p:cNvSpPr/>
          <p:nvPr/>
        </p:nvSpPr>
        <p:spPr>
          <a:xfrm>
            <a:off x="1018068" y="3213860"/>
            <a:ext cx="2676353" cy="46011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Binarisation</a:t>
            </a:r>
            <a:endParaRPr lang="zh-CN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15E16DAC-D53A-4B80-B78A-3A33CA49021A}"/>
              </a:ext>
            </a:extLst>
          </p:cNvPr>
          <p:cNvSpPr/>
          <p:nvPr/>
        </p:nvSpPr>
        <p:spPr>
          <a:xfrm>
            <a:off x="1018068" y="4003206"/>
            <a:ext cx="2676353" cy="40256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Closing operator</a:t>
            </a:r>
            <a:endParaRPr lang="zh-CN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331AD60B-0C12-40EC-B0E2-0771E78455D1}"/>
              </a:ext>
            </a:extLst>
          </p:cNvPr>
          <p:cNvSpPr/>
          <p:nvPr/>
        </p:nvSpPr>
        <p:spPr>
          <a:xfrm>
            <a:off x="496431" y="4777284"/>
            <a:ext cx="3719628" cy="66002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Find maximum connected area</a:t>
            </a:r>
          </a:p>
          <a:p>
            <a:pPr algn="ctr"/>
            <a:r>
              <a:rPr lang="en-US" altLang="zh-CN" dirty="0"/>
              <a:t>Fill all the holes</a:t>
            </a:r>
            <a:endParaRPr lang="zh-CN" altLang="en-US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2C8EC55E-E819-4213-AD47-81B39CDBBA65}"/>
              </a:ext>
            </a:extLst>
          </p:cNvPr>
          <p:cNvSpPr/>
          <p:nvPr/>
        </p:nvSpPr>
        <p:spPr>
          <a:xfrm>
            <a:off x="221266" y="5957154"/>
            <a:ext cx="4269956" cy="43732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Get initial torso region</a:t>
            </a:r>
            <a:endParaRPr lang="zh-CN" altLang="en-US" dirty="0"/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982BFEB8-C8B1-4DAC-AFD6-5059E78E1377}"/>
              </a:ext>
            </a:extLst>
          </p:cNvPr>
          <p:cNvCxnSpPr>
            <a:cxnSpLocks/>
            <a:stCxn id="8" idx="2"/>
            <a:endCxn id="10" idx="0"/>
          </p:cNvCxnSpPr>
          <p:nvPr/>
        </p:nvCxnSpPr>
        <p:spPr>
          <a:xfrm>
            <a:off x="2356245" y="2942819"/>
            <a:ext cx="0" cy="2710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74E94B99-8AFB-467B-874C-B2207E9601F4}"/>
              </a:ext>
            </a:extLst>
          </p:cNvPr>
          <p:cNvCxnSpPr>
            <a:cxnSpLocks/>
            <a:stCxn id="10" idx="2"/>
            <a:endCxn id="11" idx="0"/>
          </p:cNvCxnSpPr>
          <p:nvPr/>
        </p:nvCxnSpPr>
        <p:spPr>
          <a:xfrm>
            <a:off x="2356245" y="3673970"/>
            <a:ext cx="0" cy="3292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A43C3743-4271-4F2E-BF8E-3609CB52429E}"/>
              </a:ext>
            </a:extLst>
          </p:cNvPr>
          <p:cNvCxnSpPr>
            <a:cxnSpLocks/>
            <a:stCxn id="11" idx="2"/>
            <a:endCxn id="12" idx="0"/>
          </p:cNvCxnSpPr>
          <p:nvPr/>
        </p:nvCxnSpPr>
        <p:spPr>
          <a:xfrm>
            <a:off x="2356245" y="4405772"/>
            <a:ext cx="0" cy="3715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3F571D27-C632-409F-8FE4-228AFB8E0B73}"/>
              </a:ext>
            </a:extLst>
          </p:cNvPr>
          <p:cNvCxnSpPr>
            <a:cxnSpLocks/>
            <a:stCxn id="12" idx="2"/>
            <a:endCxn id="13" idx="0"/>
          </p:cNvCxnSpPr>
          <p:nvPr/>
        </p:nvCxnSpPr>
        <p:spPr>
          <a:xfrm flipH="1">
            <a:off x="2356244" y="5437305"/>
            <a:ext cx="1" cy="5198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图片 17" descr="图片包含 文本&#10;&#10;描述已自动生成">
            <a:extLst>
              <a:ext uri="{FF2B5EF4-FFF2-40B4-BE49-F238E27FC236}">
                <a16:creationId xmlns:a16="http://schemas.microsoft.com/office/drawing/2014/main" id="{75BA4DA7-8AAC-4245-9C90-566CE28445D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3" t="11163" r="51194" b="56065"/>
          <a:stretch/>
        </p:blipFill>
        <p:spPr>
          <a:xfrm>
            <a:off x="5731864" y="4834110"/>
            <a:ext cx="2404670" cy="1726238"/>
          </a:xfrm>
          <a:prstGeom prst="rect">
            <a:avLst/>
          </a:prstGeom>
        </p:spPr>
      </p:pic>
      <p:pic>
        <p:nvPicPr>
          <p:cNvPr id="19" name="图片 18" descr="图片包含 文本&#10;&#10;描述已自动生成">
            <a:extLst>
              <a:ext uri="{FF2B5EF4-FFF2-40B4-BE49-F238E27FC236}">
                <a16:creationId xmlns:a16="http://schemas.microsoft.com/office/drawing/2014/main" id="{3EC2F633-DAE0-449B-9624-E83C8D3E7D5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8" t="11813" r="53460" b="64131"/>
          <a:stretch/>
        </p:blipFill>
        <p:spPr>
          <a:xfrm>
            <a:off x="5731867" y="3217535"/>
            <a:ext cx="2404667" cy="1351129"/>
          </a:xfrm>
          <a:prstGeom prst="rect">
            <a:avLst/>
          </a:prstGeom>
        </p:spPr>
      </p:pic>
      <p:cxnSp>
        <p:nvCxnSpPr>
          <p:cNvPr id="20" name="连接符: 曲线 19">
            <a:extLst>
              <a:ext uri="{FF2B5EF4-FFF2-40B4-BE49-F238E27FC236}">
                <a16:creationId xmlns:a16="http://schemas.microsoft.com/office/drawing/2014/main" id="{6297E496-AE2C-4B84-9482-F6F2BBA5F8DA}"/>
              </a:ext>
            </a:extLst>
          </p:cNvPr>
          <p:cNvCxnSpPr>
            <a:stCxn id="13" idx="3"/>
            <a:endCxn id="18" idx="1"/>
          </p:cNvCxnSpPr>
          <p:nvPr/>
        </p:nvCxnSpPr>
        <p:spPr>
          <a:xfrm flipV="1">
            <a:off x="4491222" y="5697229"/>
            <a:ext cx="1240642" cy="478586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连接符: 曲线 20">
            <a:extLst>
              <a:ext uri="{FF2B5EF4-FFF2-40B4-BE49-F238E27FC236}">
                <a16:creationId xmlns:a16="http://schemas.microsoft.com/office/drawing/2014/main" id="{FBC78905-3E21-4FD0-9265-DBF496136790}"/>
              </a:ext>
            </a:extLst>
          </p:cNvPr>
          <p:cNvCxnSpPr>
            <a:cxnSpLocks/>
            <a:stCxn id="12" idx="3"/>
            <a:endCxn id="19" idx="1"/>
          </p:cNvCxnSpPr>
          <p:nvPr/>
        </p:nvCxnSpPr>
        <p:spPr>
          <a:xfrm flipV="1">
            <a:off x="4216059" y="3893100"/>
            <a:ext cx="1515808" cy="1214195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extLst>
              <a:ext uri="{FF2B5EF4-FFF2-40B4-BE49-F238E27FC236}">
                <a16:creationId xmlns:a16="http://schemas.microsoft.com/office/drawing/2014/main" id="{194C0332-BB13-496D-A235-A7E9818A621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8" t="13072" r="51101" b="56641"/>
          <a:stretch/>
        </p:blipFill>
        <p:spPr>
          <a:xfrm>
            <a:off x="5731867" y="1351682"/>
            <a:ext cx="2404667" cy="1611320"/>
          </a:xfrm>
          <a:prstGeom prst="rect">
            <a:avLst/>
          </a:prstGeom>
        </p:spPr>
      </p:pic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AEBE7A51-D81F-4029-99BB-ED1E1A0662A5}"/>
              </a:ext>
            </a:extLst>
          </p:cNvPr>
          <p:cNvCxnSpPr>
            <a:cxnSpLocks/>
            <a:stCxn id="8" idx="3"/>
            <a:endCxn id="22" idx="1"/>
          </p:cNvCxnSpPr>
          <p:nvPr/>
        </p:nvCxnSpPr>
        <p:spPr>
          <a:xfrm flipV="1">
            <a:off x="3694421" y="2157342"/>
            <a:ext cx="2037446" cy="5294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46908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972F8-883D-486E-81D9-0D5B11A7A24C}"/>
              </a:ext>
            </a:extLst>
          </p:cNvPr>
          <p:cNvSpPr txBox="1">
            <a:spLocks/>
          </p:cNvSpPr>
          <p:nvPr/>
        </p:nvSpPr>
        <p:spPr>
          <a:xfrm>
            <a:off x="447570" y="813791"/>
            <a:ext cx="8004451" cy="47131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l"/>
            <a:r>
              <a:rPr lang="en-GB" altLang="zh-CN" dirty="0">
                <a:latin typeface="Arial" panose="020B0604020202020204" pitchFamily="34" charset="0"/>
                <a:cs typeface="Arial" panose="020B0604020202020204" pitchFamily="34" charset="0"/>
              </a:rPr>
              <a:t>Soft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tissue segmentation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AutoShape 2" descr="片包含 动物, 鳄鱼, 游戏机, 黑暗&#10;&#10;描述已自动生成"/>
          <p:cNvSpPr>
            <a:spLocks noChangeAspect="1" noChangeArrowheads="1"/>
          </p:cNvSpPr>
          <p:nvPr/>
        </p:nvSpPr>
        <p:spPr bwMode="auto">
          <a:xfrm>
            <a:off x="2137719" y="1"/>
            <a:ext cx="3113904" cy="3113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DA972F8-883D-486E-81D9-0D5B11A7A24C}"/>
              </a:ext>
            </a:extLst>
          </p:cNvPr>
          <p:cNvSpPr txBox="1">
            <a:spLocks/>
          </p:cNvSpPr>
          <p:nvPr/>
        </p:nvSpPr>
        <p:spPr>
          <a:xfrm>
            <a:off x="612327" y="1556953"/>
            <a:ext cx="8004451" cy="47131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l"/>
            <a:r>
              <a:rPr lang="en-GB" altLang="zh-CN" dirty="0">
                <a:latin typeface="Arial" panose="020B0604020202020204" pitchFamily="34" charset="0"/>
                <a:cs typeface="Arial" panose="020B0604020202020204" pitchFamily="34" charset="0"/>
              </a:rPr>
              <a:t>  Body cavity mask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6C1DAA33-F273-4407-AD41-D96E9145A29F}"/>
              </a:ext>
            </a:extLst>
          </p:cNvPr>
          <p:cNvSpPr/>
          <p:nvPr/>
        </p:nvSpPr>
        <p:spPr>
          <a:xfrm>
            <a:off x="476867" y="2554841"/>
            <a:ext cx="4095133" cy="99350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Initial body cavity region = </a:t>
            </a:r>
          </a:p>
          <a:p>
            <a:pPr algn="ctr"/>
            <a:r>
              <a:rPr lang="en-US" altLang="zh-CN" dirty="0"/>
              <a:t>Initial torso region – </a:t>
            </a:r>
          </a:p>
          <a:p>
            <a:pPr algn="ctr"/>
            <a:r>
              <a:rPr lang="en-US" altLang="zh-CN" dirty="0"/>
              <a:t>Maximum connected area</a:t>
            </a:r>
            <a:endParaRPr lang="zh-CN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B20C940D-F331-4A58-84E3-84ABDF37F26F}"/>
              </a:ext>
            </a:extLst>
          </p:cNvPr>
          <p:cNvSpPr/>
          <p:nvPr/>
        </p:nvSpPr>
        <p:spPr>
          <a:xfrm>
            <a:off x="476867" y="4056529"/>
            <a:ext cx="4095133" cy="67632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Remove the small regions</a:t>
            </a:r>
            <a:endParaRPr lang="zh-CN" altLang="en-US" dirty="0"/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6A67B653-919A-44B3-8F1F-9FE74323C9DD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>
            <a:off x="2524434" y="3548349"/>
            <a:ext cx="0" cy="5081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图片 10">
            <a:extLst>
              <a:ext uri="{FF2B5EF4-FFF2-40B4-BE49-F238E27FC236}">
                <a16:creationId xmlns:a16="http://schemas.microsoft.com/office/drawing/2014/main" id="{D27B471E-C456-48EC-91EE-F65135FFF1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05" b="10584"/>
          <a:stretch/>
        </p:blipFill>
        <p:spPr>
          <a:xfrm>
            <a:off x="5334244" y="4484761"/>
            <a:ext cx="2936799" cy="2188235"/>
          </a:xfrm>
          <a:prstGeom prst="rect">
            <a:avLst/>
          </a:prstGeom>
        </p:spPr>
      </p:pic>
      <p:pic>
        <p:nvPicPr>
          <p:cNvPr id="12" name="图片 11" descr="图片包含 文本&#10;&#10;描述已自动生成">
            <a:extLst>
              <a:ext uri="{FF2B5EF4-FFF2-40B4-BE49-F238E27FC236}">
                <a16:creationId xmlns:a16="http://schemas.microsoft.com/office/drawing/2014/main" id="{FD3CEA39-87E3-4095-B508-025F38008A3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3" t="11163" r="51194" b="56065"/>
          <a:stretch/>
        </p:blipFill>
        <p:spPr>
          <a:xfrm>
            <a:off x="5739437" y="992985"/>
            <a:ext cx="2404670" cy="1726238"/>
          </a:xfrm>
          <a:prstGeom prst="rect">
            <a:avLst/>
          </a:prstGeom>
        </p:spPr>
      </p:pic>
      <p:pic>
        <p:nvPicPr>
          <p:cNvPr id="13" name="图片 12" descr="图片包含 文本&#10;&#10;描述已自动生成">
            <a:extLst>
              <a:ext uri="{FF2B5EF4-FFF2-40B4-BE49-F238E27FC236}">
                <a16:creationId xmlns:a16="http://schemas.microsoft.com/office/drawing/2014/main" id="{864FB350-D845-4609-8073-6B75F86D33F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8" t="11813" r="53460" b="64131"/>
          <a:stretch/>
        </p:blipFill>
        <p:spPr>
          <a:xfrm>
            <a:off x="5710141" y="2964677"/>
            <a:ext cx="2404667" cy="1351129"/>
          </a:xfrm>
          <a:prstGeom prst="rect">
            <a:avLst/>
          </a:prstGeom>
        </p:spPr>
      </p:pic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39E1CEB9-FF98-4996-B236-BE13F5274F2A}"/>
              </a:ext>
            </a:extLst>
          </p:cNvPr>
          <p:cNvCxnSpPr>
            <a:cxnSpLocks/>
            <a:stCxn id="8" idx="3"/>
            <a:endCxn id="12" idx="1"/>
          </p:cNvCxnSpPr>
          <p:nvPr/>
        </p:nvCxnSpPr>
        <p:spPr>
          <a:xfrm flipV="1">
            <a:off x="4572000" y="1856104"/>
            <a:ext cx="1167437" cy="11954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76C400D5-23C5-41BD-B4C2-8E0A25BE59AD}"/>
              </a:ext>
            </a:extLst>
          </p:cNvPr>
          <p:cNvCxnSpPr>
            <a:cxnSpLocks/>
            <a:stCxn id="8" idx="3"/>
            <a:endCxn id="13" idx="1"/>
          </p:cNvCxnSpPr>
          <p:nvPr/>
        </p:nvCxnSpPr>
        <p:spPr>
          <a:xfrm>
            <a:off x="4572000" y="3051595"/>
            <a:ext cx="1138141" cy="5886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连接符: 肘形 27">
            <a:extLst>
              <a:ext uri="{FF2B5EF4-FFF2-40B4-BE49-F238E27FC236}">
                <a16:creationId xmlns:a16="http://schemas.microsoft.com/office/drawing/2014/main" id="{1A9F4B39-DF0E-4325-984B-5A2A0D32BEDD}"/>
              </a:ext>
            </a:extLst>
          </p:cNvPr>
          <p:cNvCxnSpPr>
            <a:stCxn id="9" idx="2"/>
            <a:endCxn id="11" idx="1"/>
          </p:cNvCxnSpPr>
          <p:nvPr/>
        </p:nvCxnSpPr>
        <p:spPr>
          <a:xfrm rot="16200000" flipH="1">
            <a:off x="3506327" y="3750961"/>
            <a:ext cx="846025" cy="280981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01376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FA7183BD-2E64-42E2-8A1C-2C3EB3B06623}"/>
              </a:ext>
            </a:extLst>
          </p:cNvPr>
          <p:cNvSpPr txBox="1"/>
          <p:nvPr/>
        </p:nvSpPr>
        <p:spPr>
          <a:xfrm>
            <a:off x="5716588" y="3243101"/>
            <a:ext cx="1002951" cy="370766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A972F8-883D-486E-81D9-0D5B11A7A24C}"/>
              </a:ext>
            </a:extLst>
          </p:cNvPr>
          <p:cNvSpPr txBox="1">
            <a:spLocks/>
          </p:cNvSpPr>
          <p:nvPr/>
        </p:nvSpPr>
        <p:spPr>
          <a:xfrm>
            <a:off x="447571" y="813791"/>
            <a:ext cx="5396637" cy="4580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l"/>
            <a:r>
              <a:rPr lang="en-US" altLang="zh-CN" sz="4000" dirty="0">
                <a:latin typeface="Arial" panose="020B0604020202020204" pitchFamily="34" charset="0"/>
                <a:cs typeface="Arial" panose="020B0604020202020204" pitchFamily="34" charset="0"/>
              </a:rPr>
              <a:t>Framework</a:t>
            </a:r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CE14DDE-3F22-49E0-82BF-434D66749946}"/>
              </a:ext>
            </a:extLst>
          </p:cNvPr>
          <p:cNvSpPr/>
          <p:nvPr/>
        </p:nvSpPr>
        <p:spPr>
          <a:xfrm>
            <a:off x="1017396" y="3420347"/>
            <a:ext cx="1835739" cy="3965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cs typeface="Times New Roman" panose="02020603050405020304" pitchFamily="18" charset="0"/>
              </a:rPr>
              <a:t>Original CT scan image</a:t>
            </a:r>
            <a:endParaRPr lang="zh-CN" altLang="en-US" sz="1200" dirty="0">
              <a:cs typeface="Times New Roman" panose="02020603050405020304" pitchFamily="18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90CBEE5-7D4C-42F6-946A-3FD15B0DDAD7}"/>
              </a:ext>
            </a:extLst>
          </p:cNvPr>
          <p:cNvSpPr/>
          <p:nvPr/>
        </p:nvSpPr>
        <p:spPr>
          <a:xfrm>
            <a:off x="4644166" y="3420347"/>
            <a:ext cx="1075467" cy="3931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cs typeface="Times New Roman" panose="02020603050405020304" pitchFamily="18" charset="0"/>
              </a:rPr>
              <a:t>Soft tissue</a:t>
            </a:r>
            <a:endParaRPr lang="zh-CN" altLang="en-US" sz="1200" dirty="0">
              <a:cs typeface="Times New Roman" panose="02020603050405020304" pitchFamily="18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B903120-608D-4A4E-9442-345C5DCE7453}"/>
              </a:ext>
            </a:extLst>
          </p:cNvPr>
          <p:cNvSpPr/>
          <p:nvPr/>
        </p:nvSpPr>
        <p:spPr>
          <a:xfrm>
            <a:off x="6722584" y="3420347"/>
            <a:ext cx="1377698" cy="3931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cs typeface="Times New Roman" panose="02020603050405020304" pitchFamily="18" charset="0"/>
              </a:rPr>
              <a:t>Torso soft tissue</a:t>
            </a:r>
            <a:endParaRPr lang="zh-CN" altLang="en-US" sz="1200" dirty="0">
              <a:cs typeface="Times New Roman" panose="02020603050405020304" pitchFamily="18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32E12C1-B5E6-47E8-A972-F373A6EE1755}"/>
              </a:ext>
            </a:extLst>
          </p:cNvPr>
          <p:cNvSpPr/>
          <p:nvPr/>
        </p:nvSpPr>
        <p:spPr>
          <a:xfrm>
            <a:off x="5319296" y="4874095"/>
            <a:ext cx="1876633" cy="33114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cs typeface="Times New Roman" panose="02020603050405020304" pitchFamily="18" charset="0"/>
              </a:rPr>
              <a:t>Torso</a:t>
            </a:r>
            <a:r>
              <a:rPr lang="en-US" altLang="zh-CN" sz="1200" dirty="0"/>
              <a:t> </a:t>
            </a:r>
            <a:r>
              <a:rPr lang="en-US" altLang="zh-CN" sz="1200" dirty="0">
                <a:cs typeface="Times New Roman" panose="02020603050405020304" pitchFamily="18" charset="0"/>
              </a:rPr>
              <a:t>soft</a:t>
            </a:r>
            <a:r>
              <a:rPr lang="en-US" altLang="zh-CN" sz="1200" dirty="0"/>
              <a:t> </a:t>
            </a:r>
            <a:r>
              <a:rPr lang="en-US" altLang="zh-CN" sz="1200" dirty="0">
                <a:cs typeface="Times New Roman" panose="02020603050405020304" pitchFamily="18" charset="0"/>
              </a:rPr>
              <a:t>tissue</a:t>
            </a:r>
            <a:r>
              <a:rPr lang="en-US" altLang="zh-CN" sz="1200" dirty="0"/>
              <a:t> </a:t>
            </a:r>
            <a:r>
              <a:rPr lang="en-US" altLang="zh-CN" sz="1200" dirty="0">
                <a:cs typeface="Times New Roman" panose="02020603050405020304" pitchFamily="18" charset="0"/>
              </a:rPr>
              <a:t>areas</a:t>
            </a:r>
            <a:endParaRPr lang="zh-CN" altLang="en-US" sz="1200" dirty="0">
              <a:cs typeface="Times New Roman" panose="02020603050405020304" pitchFamily="18" charset="0"/>
            </a:endParaRPr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41B19D3F-280B-46C0-843A-CE345F9ABF8D}"/>
              </a:ext>
            </a:extLst>
          </p:cNvPr>
          <p:cNvCxnSpPr>
            <a:cxnSpLocks/>
            <a:stCxn id="3" idx="3"/>
            <a:endCxn id="5" idx="1"/>
          </p:cNvCxnSpPr>
          <p:nvPr/>
        </p:nvCxnSpPr>
        <p:spPr>
          <a:xfrm flipV="1">
            <a:off x="2853135" y="3616942"/>
            <a:ext cx="1791031" cy="16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AB1D41D9-AF7F-4C7B-8AED-D645A8119BFB}"/>
              </a:ext>
            </a:extLst>
          </p:cNvPr>
          <p:cNvSpPr txBox="1"/>
          <p:nvPr/>
        </p:nvSpPr>
        <p:spPr>
          <a:xfrm>
            <a:off x="2952366" y="3370721"/>
            <a:ext cx="228599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>
                <a:cs typeface="Times New Roman" panose="02020603050405020304" pitchFamily="18" charset="0"/>
              </a:rPr>
              <a:t>CT scanner bed removal</a:t>
            </a:r>
            <a:endParaRPr lang="zh-CN" altLang="en-US" sz="1000" dirty="0">
              <a:cs typeface="Times New Roman" panose="02020603050405020304" pitchFamily="18" charset="0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04D197C0-558F-4E6E-8751-7F545A17524C}"/>
              </a:ext>
            </a:extLst>
          </p:cNvPr>
          <p:cNvSpPr txBox="1"/>
          <p:nvPr/>
        </p:nvSpPr>
        <p:spPr>
          <a:xfrm>
            <a:off x="2952365" y="3630553"/>
            <a:ext cx="228599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>
                <a:cs typeface="Times New Roman" panose="02020603050405020304" pitchFamily="18" charset="0"/>
              </a:rPr>
              <a:t>Initial torso segmentation </a:t>
            </a:r>
            <a:endParaRPr lang="zh-CN" altLang="en-US" sz="1000" dirty="0">
              <a:cs typeface="Times New Roman" panose="02020603050405020304" pitchFamily="18" charset="0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006AF73C-6B1F-4785-BB4B-31C23A505301}"/>
              </a:ext>
            </a:extLst>
          </p:cNvPr>
          <p:cNvSpPr txBox="1"/>
          <p:nvPr/>
        </p:nvSpPr>
        <p:spPr>
          <a:xfrm>
            <a:off x="3085711" y="3813537"/>
            <a:ext cx="228599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>
                <a:cs typeface="Times New Roman" panose="02020603050405020304" pitchFamily="18" charset="0"/>
              </a:rPr>
              <a:t>Body cavity removal</a:t>
            </a:r>
            <a:endParaRPr lang="zh-CN" altLang="en-US" sz="1000" dirty="0">
              <a:cs typeface="Times New Roman" panose="02020603050405020304" pitchFamily="18" charset="0"/>
            </a:endParaRPr>
          </a:p>
        </p:txBody>
      </p: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EB170082-7741-4B47-9249-BD59AA9B1564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>
            <a:off x="5719633" y="3616942"/>
            <a:ext cx="10029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文本框 37">
            <a:extLst>
              <a:ext uri="{FF2B5EF4-FFF2-40B4-BE49-F238E27FC236}">
                <a16:creationId xmlns:a16="http://schemas.microsoft.com/office/drawing/2014/main" id="{1470690E-FFFB-42EB-8457-A01965CC85D4}"/>
              </a:ext>
            </a:extLst>
          </p:cNvPr>
          <p:cNvSpPr txBox="1"/>
          <p:nvPr/>
        </p:nvSpPr>
        <p:spPr>
          <a:xfrm>
            <a:off x="5770378" y="3369710"/>
            <a:ext cx="9491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>
                <a:cs typeface="Times New Roman" panose="02020603050405020304" pitchFamily="18" charset="0"/>
              </a:rPr>
              <a:t>Arm removal</a:t>
            </a:r>
            <a:endParaRPr lang="zh-CN" altLang="en-US" sz="1000" dirty="0">
              <a:cs typeface="Times New Roman" panose="02020603050405020304" pitchFamily="18" charset="0"/>
            </a:endParaRP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11FB510A-31D0-4FD2-AD48-F988C524C743}"/>
              </a:ext>
            </a:extLst>
          </p:cNvPr>
          <p:cNvSpPr/>
          <p:nvPr/>
        </p:nvSpPr>
        <p:spPr>
          <a:xfrm>
            <a:off x="5194423" y="5613266"/>
            <a:ext cx="2001506" cy="33114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cs typeface="Times New Roman" panose="02020603050405020304" pitchFamily="18" charset="0"/>
              </a:rPr>
              <a:t>Torso soft tissue centroids</a:t>
            </a:r>
            <a:endParaRPr lang="zh-CN" altLang="en-US" sz="1200" dirty="0">
              <a:cs typeface="Times New Roman" panose="02020603050405020304" pitchFamily="18" charset="0"/>
            </a:endParaRPr>
          </a:p>
        </p:txBody>
      </p:sp>
      <p:cxnSp>
        <p:nvCxnSpPr>
          <p:cNvPr id="48" name="连接符: 肘形 47">
            <a:extLst>
              <a:ext uri="{FF2B5EF4-FFF2-40B4-BE49-F238E27FC236}">
                <a16:creationId xmlns:a16="http://schemas.microsoft.com/office/drawing/2014/main" id="{44C8B435-F097-424D-9DAD-097E641BFD28}"/>
              </a:ext>
            </a:extLst>
          </p:cNvPr>
          <p:cNvCxnSpPr>
            <a:cxnSpLocks/>
            <a:stCxn id="6" idx="2"/>
            <a:endCxn id="7" idx="3"/>
          </p:cNvCxnSpPr>
          <p:nvPr/>
        </p:nvCxnSpPr>
        <p:spPr>
          <a:xfrm rot="5400000">
            <a:off x="6690617" y="4318849"/>
            <a:ext cx="1226129" cy="21550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连接符: 肘形 49">
            <a:extLst>
              <a:ext uri="{FF2B5EF4-FFF2-40B4-BE49-F238E27FC236}">
                <a16:creationId xmlns:a16="http://schemas.microsoft.com/office/drawing/2014/main" id="{594E4C7D-B55B-4525-8C77-490CD1ABB1B3}"/>
              </a:ext>
            </a:extLst>
          </p:cNvPr>
          <p:cNvCxnSpPr>
            <a:cxnSpLocks/>
            <a:stCxn id="6" idx="2"/>
            <a:endCxn id="46" idx="3"/>
          </p:cNvCxnSpPr>
          <p:nvPr/>
        </p:nvCxnSpPr>
        <p:spPr>
          <a:xfrm rot="5400000">
            <a:off x="6321031" y="4688435"/>
            <a:ext cx="1965300" cy="21550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1" name="矩形 50">
            <a:extLst>
              <a:ext uri="{FF2B5EF4-FFF2-40B4-BE49-F238E27FC236}">
                <a16:creationId xmlns:a16="http://schemas.microsoft.com/office/drawing/2014/main" id="{5A76925E-1721-4B39-A61F-670D4B27A4D0}"/>
              </a:ext>
            </a:extLst>
          </p:cNvPr>
          <p:cNvSpPr/>
          <p:nvPr/>
        </p:nvSpPr>
        <p:spPr>
          <a:xfrm>
            <a:off x="1017396" y="4863877"/>
            <a:ext cx="2603412" cy="33114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cs typeface="Times New Roman" panose="02020603050405020304" pitchFamily="18" charset="0"/>
              </a:rPr>
              <a:t>Sectional torso volumes/masses</a:t>
            </a:r>
            <a:endParaRPr lang="zh-CN" altLang="en-US" sz="1200" dirty="0">
              <a:cs typeface="Times New Roman" panose="02020603050405020304" pitchFamily="18" charset="0"/>
            </a:endParaRPr>
          </a:p>
        </p:txBody>
      </p:sp>
      <p:cxnSp>
        <p:nvCxnSpPr>
          <p:cNvPr id="53" name="直接箭头连接符 52">
            <a:extLst>
              <a:ext uri="{FF2B5EF4-FFF2-40B4-BE49-F238E27FC236}">
                <a16:creationId xmlns:a16="http://schemas.microsoft.com/office/drawing/2014/main" id="{C3D6F57D-7B5E-4EFE-B264-315E76B7BE1B}"/>
              </a:ext>
            </a:extLst>
          </p:cNvPr>
          <p:cNvCxnSpPr>
            <a:cxnSpLocks/>
            <a:stCxn id="7" idx="1"/>
            <a:endCxn id="51" idx="3"/>
          </p:cNvCxnSpPr>
          <p:nvPr/>
        </p:nvCxnSpPr>
        <p:spPr>
          <a:xfrm flipH="1" flipV="1">
            <a:off x="3620808" y="5029448"/>
            <a:ext cx="1698488" cy="102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4" name="文本框 53">
            <a:extLst>
              <a:ext uri="{FF2B5EF4-FFF2-40B4-BE49-F238E27FC236}">
                <a16:creationId xmlns:a16="http://schemas.microsoft.com/office/drawing/2014/main" id="{6BA462D4-EB1F-41DD-B3AC-CFA90794AAC4}"/>
              </a:ext>
            </a:extLst>
          </p:cNvPr>
          <p:cNvSpPr txBox="1"/>
          <p:nvPr/>
        </p:nvSpPr>
        <p:spPr>
          <a:xfrm>
            <a:off x="3739604" y="5054474"/>
            <a:ext cx="16321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>
                <a:cs typeface="Times New Roman" panose="02020603050405020304" pitchFamily="18" charset="0"/>
              </a:rPr>
              <a:t>body height research done previously</a:t>
            </a:r>
            <a:endParaRPr lang="zh-CN" altLang="en-US" sz="1000" dirty="0">
              <a:cs typeface="Times New Roman" panose="02020603050405020304" pitchFamily="18" charset="0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ED469366-4C8A-4F21-8110-235F4122342E}"/>
              </a:ext>
            </a:extLst>
          </p:cNvPr>
          <p:cNvSpPr txBox="1"/>
          <p:nvPr/>
        </p:nvSpPr>
        <p:spPr>
          <a:xfrm>
            <a:off x="3748649" y="4798929"/>
            <a:ext cx="1602597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微软雅黑"/>
                <a:cs typeface="Times New Roman" panose="02020603050405020304" pitchFamily="18" charset="0"/>
              </a:rPr>
              <a:t>Combined with vertebral </a:t>
            </a:r>
            <a:endParaRPr lang="zh-CN" altLang="en-US" dirty="0"/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E8E8D612-F44D-4898-B4AE-EF5426EDB1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46" t="29342" r="33952" b="12865"/>
          <a:stretch/>
        </p:blipFill>
        <p:spPr>
          <a:xfrm>
            <a:off x="851588" y="1665070"/>
            <a:ext cx="2234123" cy="158170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402A80F-1DD5-4B5F-9868-E8AB529541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7705" y="1666893"/>
            <a:ext cx="1967645" cy="1559935"/>
          </a:xfrm>
          <a:prstGeom prst="rect">
            <a:avLst/>
          </a:prstGeom>
        </p:spPr>
      </p:pic>
      <p:pic>
        <p:nvPicPr>
          <p:cNvPr id="24" name="图片 23" descr="紫色的蛋糕&#10;&#10;中度可信度描述已自动生成">
            <a:extLst>
              <a:ext uri="{FF2B5EF4-FFF2-40B4-BE49-F238E27FC236}">
                <a16:creationId xmlns:a16="http://schemas.microsoft.com/office/drawing/2014/main" id="{6DBB4F29-F889-45C7-AACA-6ABE33AAD8C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60" r="1603" b="2833"/>
          <a:stretch/>
        </p:blipFill>
        <p:spPr>
          <a:xfrm>
            <a:off x="6312862" y="1688094"/>
            <a:ext cx="2197144" cy="1535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297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972F8-883D-486E-81D9-0D5B11A7A24C}"/>
              </a:ext>
            </a:extLst>
          </p:cNvPr>
          <p:cNvSpPr txBox="1">
            <a:spLocks/>
          </p:cNvSpPr>
          <p:nvPr/>
        </p:nvSpPr>
        <p:spPr>
          <a:xfrm>
            <a:off x="447570" y="813791"/>
            <a:ext cx="8004451" cy="47131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l"/>
            <a:r>
              <a:rPr lang="en-GB" altLang="zh-CN" dirty="0">
                <a:latin typeface="Arial" panose="020B0604020202020204" pitchFamily="34" charset="0"/>
                <a:cs typeface="Arial" panose="020B0604020202020204" pitchFamily="34" charset="0"/>
              </a:rPr>
              <a:t>Arm removal </a:t>
            </a:r>
            <a:r>
              <a:rPr lang="mr-IN" altLang="zh-CN" dirty="0">
                <a:latin typeface="Arial" panose="020B0604020202020204" pitchFamily="34" charset="0"/>
                <a:cs typeface="Arial" panose="020B0604020202020204" pitchFamily="34" charset="0"/>
              </a:rPr>
              <a:t>–</a:t>
            </a:r>
            <a:r>
              <a:rPr lang="en-GB" altLang="zh-CN" dirty="0">
                <a:latin typeface="Arial" panose="020B0604020202020204" pitchFamily="34" charset="0"/>
                <a:cs typeface="Arial" panose="020B0604020202020204" pitchFamily="34" charset="0"/>
              </a:rPr>
              <a:t> Peak arm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AutoShape 2" descr="片包含 动物, 鳄鱼, 游戏机, 黑暗&#10;&#10;描述已自动生成"/>
          <p:cNvSpPr>
            <a:spLocks noChangeAspect="1" noChangeArrowheads="1"/>
          </p:cNvSpPr>
          <p:nvPr/>
        </p:nvSpPr>
        <p:spPr bwMode="auto">
          <a:xfrm>
            <a:off x="2137719" y="1"/>
            <a:ext cx="3113904" cy="3113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F2043269-D46B-49B3-9EBA-84AA5936970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05" b="10584"/>
          <a:stretch/>
        </p:blipFill>
        <p:spPr>
          <a:xfrm>
            <a:off x="2466004" y="2218436"/>
            <a:ext cx="4095134" cy="305132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EC0A70B6-27DD-4435-A710-2CA90DEF44E2}"/>
              </a:ext>
            </a:extLst>
          </p:cNvPr>
          <p:cNvSpPr txBox="1">
            <a:spLocks/>
          </p:cNvSpPr>
          <p:nvPr/>
        </p:nvSpPr>
        <p:spPr>
          <a:xfrm>
            <a:off x="2596205" y="1517200"/>
            <a:ext cx="3707180" cy="47131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l"/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Soft tissue region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11788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380999" y="428869"/>
            <a:ext cx="4483964" cy="5709580"/>
          </a:xfrm>
          <a:prstGeom prst="rect">
            <a:avLst/>
          </a:prstGeom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595A40C6-7D03-40D8-8CA6-50F270AE7527}"/>
              </a:ext>
            </a:extLst>
          </p:cNvPr>
          <p:cNvGrpSpPr/>
          <p:nvPr/>
        </p:nvGrpSpPr>
        <p:grpSpPr>
          <a:xfrm>
            <a:off x="6228985" y="3478324"/>
            <a:ext cx="1951231" cy="3094892"/>
            <a:chOff x="5742906" y="1861527"/>
            <a:chExt cx="1951231" cy="3094892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21605544-1CAC-4CB1-B1F7-F4F0D1F12FC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128" t="372" r="62692" b="25925"/>
            <a:stretch/>
          </p:blipFill>
          <p:spPr>
            <a:xfrm>
              <a:off x="5884986" y="1861527"/>
              <a:ext cx="1570892" cy="3094892"/>
            </a:xfrm>
            <a:prstGeom prst="rect">
              <a:avLst/>
            </a:prstGeom>
          </p:spPr>
        </p:pic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8B5DCCE7-743C-40CE-B6D0-250ED379F998}"/>
                </a:ext>
              </a:extLst>
            </p:cNvPr>
            <p:cNvSpPr/>
            <p:nvPr/>
          </p:nvSpPr>
          <p:spPr>
            <a:xfrm>
              <a:off x="7217618" y="3261574"/>
              <a:ext cx="476519" cy="44754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CAE991F9-82AC-409A-85A7-BF0CDAE5B216}"/>
                </a:ext>
              </a:extLst>
            </p:cNvPr>
            <p:cNvSpPr/>
            <p:nvPr/>
          </p:nvSpPr>
          <p:spPr>
            <a:xfrm>
              <a:off x="5742906" y="3261574"/>
              <a:ext cx="476519" cy="44754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FCE99A15-8B4E-4BA4-80AD-A7E4300B65A9}"/>
              </a:ext>
            </a:extLst>
          </p:cNvPr>
          <p:cNvSpPr txBox="1"/>
          <p:nvPr/>
        </p:nvSpPr>
        <p:spPr>
          <a:xfrm>
            <a:off x="6371065" y="3108992"/>
            <a:ext cx="19415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Multi-body model</a:t>
            </a:r>
            <a:endParaRPr kumimoji="1" lang="zh-CN" altLang="en-US" dirty="0"/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7FB3662E-B079-4CDC-B599-F4E2284E1B7C}"/>
              </a:ext>
            </a:extLst>
          </p:cNvPr>
          <p:cNvCxnSpPr>
            <a:cxnSpLocks/>
          </p:cNvCxnSpPr>
          <p:nvPr/>
        </p:nvCxnSpPr>
        <p:spPr>
          <a:xfrm>
            <a:off x="3317966" y="5025770"/>
            <a:ext cx="3200400" cy="76371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D5CA5A2F-04CE-4B81-99F0-0206A674905D}"/>
              </a:ext>
            </a:extLst>
          </p:cNvPr>
          <p:cNvSpPr txBox="1"/>
          <p:nvPr/>
        </p:nvSpPr>
        <p:spPr>
          <a:xfrm>
            <a:off x="8206850" y="3086302"/>
            <a:ext cx="373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[1]</a:t>
            </a:r>
            <a:endParaRPr kumimoji="1"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AFA9B18A-5D7A-400A-956B-DBEA1335334C}"/>
              </a:ext>
            </a:extLst>
          </p:cNvPr>
          <p:cNvSpPr txBox="1"/>
          <p:nvPr/>
        </p:nvSpPr>
        <p:spPr>
          <a:xfrm>
            <a:off x="0" y="6434716"/>
            <a:ext cx="863639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zh-CN" sz="12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[1] </a:t>
            </a:r>
            <a:r>
              <a:rPr lang="en-US" altLang="zh-CN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Gao Z, Gibson I, Ding C, et al. (2015) </a:t>
            </a:r>
            <a:r>
              <a:rPr lang="en-US" altLang="zh-CN" sz="12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Procedia Technology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5625985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 descr="片包含 动物, 鳄鱼, 游戏机, 黑暗&#10;&#10;描述已自动生成"/>
          <p:cNvSpPr>
            <a:spLocks noChangeAspect="1" noChangeArrowheads="1"/>
          </p:cNvSpPr>
          <p:nvPr/>
        </p:nvSpPr>
        <p:spPr bwMode="auto">
          <a:xfrm>
            <a:off x="2137719" y="1"/>
            <a:ext cx="3113904" cy="3113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F2043269-D46B-49B3-9EBA-84AA5936970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05" b="10584"/>
          <a:stretch/>
        </p:blipFill>
        <p:spPr>
          <a:xfrm>
            <a:off x="2466004" y="2218436"/>
            <a:ext cx="4095134" cy="305132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C349FADA-A17C-4B28-A58D-081A9575BA49}"/>
              </a:ext>
            </a:extLst>
          </p:cNvPr>
          <p:cNvSpPr/>
          <p:nvPr/>
        </p:nvSpPr>
        <p:spPr>
          <a:xfrm>
            <a:off x="5630091" y="2218436"/>
            <a:ext cx="931047" cy="305132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502E10D-F0EF-4EF8-9E58-8A7996A8CB3F}"/>
              </a:ext>
            </a:extLst>
          </p:cNvPr>
          <p:cNvSpPr/>
          <p:nvPr/>
        </p:nvSpPr>
        <p:spPr>
          <a:xfrm>
            <a:off x="2466004" y="2218436"/>
            <a:ext cx="747459" cy="305132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8A2095C-11FA-4896-9ED8-07D80FE6BD4D}"/>
              </a:ext>
            </a:extLst>
          </p:cNvPr>
          <p:cNvSpPr txBox="1">
            <a:spLocks/>
          </p:cNvSpPr>
          <p:nvPr/>
        </p:nvSpPr>
        <p:spPr>
          <a:xfrm>
            <a:off x="3031211" y="1556953"/>
            <a:ext cx="3707180" cy="47131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l"/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Target region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7D74C7C-3421-4F95-BC0D-C0556E6C5952}"/>
              </a:ext>
            </a:extLst>
          </p:cNvPr>
          <p:cNvSpPr txBox="1">
            <a:spLocks/>
          </p:cNvSpPr>
          <p:nvPr/>
        </p:nvSpPr>
        <p:spPr>
          <a:xfrm>
            <a:off x="447570" y="813791"/>
            <a:ext cx="8004451" cy="47131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l"/>
            <a:r>
              <a:rPr lang="en-GB" altLang="zh-CN" dirty="0">
                <a:latin typeface="Arial" panose="020B0604020202020204" pitchFamily="34" charset="0"/>
                <a:cs typeface="Arial" panose="020B0604020202020204" pitchFamily="34" charset="0"/>
              </a:rPr>
              <a:t>Arm removal </a:t>
            </a:r>
            <a:r>
              <a:rPr lang="mr-IN" altLang="zh-CN" dirty="0">
                <a:latin typeface="Arial" panose="020B0604020202020204" pitchFamily="34" charset="0"/>
                <a:cs typeface="Arial" panose="020B0604020202020204" pitchFamily="34" charset="0"/>
              </a:rPr>
              <a:t>–</a:t>
            </a:r>
            <a:r>
              <a:rPr lang="en-GB" altLang="zh-CN" dirty="0">
                <a:latin typeface="Arial" panose="020B0604020202020204" pitchFamily="34" charset="0"/>
                <a:cs typeface="Arial" panose="020B0604020202020204" pitchFamily="34" charset="0"/>
              </a:rPr>
              <a:t> Peak arm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22517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 descr="片包含 动物, 鳄鱼, 游戏机, 黑暗&#10;&#10;描述已自动生成"/>
          <p:cNvSpPr>
            <a:spLocks noChangeAspect="1" noChangeArrowheads="1"/>
          </p:cNvSpPr>
          <p:nvPr/>
        </p:nvSpPr>
        <p:spPr bwMode="auto">
          <a:xfrm>
            <a:off x="2137719" y="1"/>
            <a:ext cx="3113904" cy="3113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74D6A33E-8E08-45E6-A33F-15FA7B576900}"/>
              </a:ext>
            </a:extLst>
          </p:cNvPr>
          <p:cNvSpPr txBox="1"/>
          <p:nvPr/>
        </p:nvSpPr>
        <p:spPr>
          <a:xfrm>
            <a:off x="5095306" y="1995696"/>
            <a:ext cx="467780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/>
              <a:t>Sum all the pixel value of each column</a:t>
            </a:r>
            <a:endParaRPr lang="zh-CN" altLang="en-US" sz="1400" dirty="0"/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4FDA8C1C-CA28-4360-B6CC-D147CA2BF9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435" t="4064" r="3709" b="10007"/>
          <a:stretch/>
        </p:blipFill>
        <p:spPr>
          <a:xfrm>
            <a:off x="447570" y="2094389"/>
            <a:ext cx="3640830" cy="3631755"/>
          </a:xfrm>
          <a:prstGeom prst="rect">
            <a:avLst/>
          </a:pr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0980292B-F749-4611-8226-2EBCE89CACA5}"/>
              </a:ext>
            </a:extLst>
          </p:cNvPr>
          <p:cNvGrpSpPr/>
          <p:nvPr/>
        </p:nvGrpSpPr>
        <p:grpSpPr>
          <a:xfrm>
            <a:off x="993886" y="4580170"/>
            <a:ext cx="2528208" cy="414816"/>
            <a:chOff x="8033252" y="5490808"/>
            <a:chExt cx="1456056" cy="238903"/>
          </a:xfrm>
        </p:grpSpPr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D0F5EF8D-78E1-4170-9234-3994C70716AE}"/>
                </a:ext>
              </a:extLst>
            </p:cNvPr>
            <p:cNvSpPr txBox="1"/>
            <p:nvPr/>
          </p:nvSpPr>
          <p:spPr>
            <a:xfrm>
              <a:off x="8033252" y="5499278"/>
              <a:ext cx="403240" cy="23043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2000" dirty="0">
                  <a:solidFill>
                    <a:srgbClr val="FF0000"/>
                  </a:solidFill>
                  <a:highlight>
                    <a:srgbClr val="FFFF00"/>
                  </a:highlight>
                </a:rPr>
                <a:t>A</a:t>
              </a:r>
              <a:endParaRPr lang="zh-CN" altLang="en-US" sz="2000" dirty="0">
                <a:solidFill>
                  <a:srgbClr val="FF0000"/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427268A7-8371-4F0E-8523-DFE146543A98}"/>
                </a:ext>
              </a:extLst>
            </p:cNvPr>
            <p:cNvSpPr txBox="1"/>
            <p:nvPr/>
          </p:nvSpPr>
          <p:spPr>
            <a:xfrm>
              <a:off x="9172804" y="5490808"/>
              <a:ext cx="316504" cy="23043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2000" dirty="0">
                  <a:solidFill>
                    <a:srgbClr val="FF0000"/>
                  </a:solidFill>
                  <a:highlight>
                    <a:srgbClr val="FFFF00"/>
                  </a:highlight>
                </a:rPr>
                <a:t>B</a:t>
              </a:r>
              <a:endParaRPr lang="zh-CN" altLang="en-US" sz="2000" dirty="0">
                <a:solidFill>
                  <a:srgbClr val="FF0000"/>
                </a:solidFill>
                <a:highlight>
                  <a:srgbClr val="FFFF00"/>
                </a:highlight>
              </a:endParaRPr>
            </a:p>
          </p:txBody>
        </p:sp>
      </p:grpSp>
      <p:pic>
        <p:nvPicPr>
          <p:cNvPr id="20" name="图片 19">
            <a:extLst>
              <a:ext uri="{FF2B5EF4-FFF2-40B4-BE49-F238E27FC236}">
                <a16:creationId xmlns:a16="http://schemas.microsoft.com/office/drawing/2014/main" id="{A84BAB64-9D7F-49BA-955D-8B1B47B64C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1872" y="2361665"/>
            <a:ext cx="4595795" cy="3039352"/>
          </a:xfrm>
          <a:prstGeom prst="rect">
            <a:avLst/>
          </a:prstGeom>
        </p:spPr>
      </p:pic>
      <p:sp>
        <p:nvSpPr>
          <p:cNvPr id="21" name="文本框 20">
            <a:extLst>
              <a:ext uri="{FF2B5EF4-FFF2-40B4-BE49-F238E27FC236}">
                <a16:creationId xmlns:a16="http://schemas.microsoft.com/office/drawing/2014/main" id="{AB058844-3B38-4163-B284-A2A027AF93D9}"/>
              </a:ext>
            </a:extLst>
          </p:cNvPr>
          <p:cNvSpPr txBox="1"/>
          <p:nvPr/>
        </p:nvSpPr>
        <p:spPr>
          <a:xfrm>
            <a:off x="5537250" y="2840437"/>
            <a:ext cx="70016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rgbClr val="FF0000"/>
                </a:solidFill>
                <a:highlight>
                  <a:srgbClr val="FFFF00"/>
                </a:highlight>
              </a:rPr>
              <a:t>A</a:t>
            </a:r>
            <a:endParaRPr lang="zh-CN" altLang="en-US" sz="2000" dirty="0">
              <a:solidFill>
                <a:srgbClr val="FF0000"/>
              </a:solidFill>
              <a:highlight>
                <a:srgbClr val="FFFF00"/>
              </a:highlight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AB95CE77-A579-4BE6-ACD9-0F4FDEDA8BC8}"/>
              </a:ext>
            </a:extLst>
          </p:cNvPr>
          <p:cNvSpPr txBox="1"/>
          <p:nvPr/>
        </p:nvSpPr>
        <p:spPr>
          <a:xfrm>
            <a:off x="7240412" y="2840437"/>
            <a:ext cx="54955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rgbClr val="FF0000"/>
                </a:solidFill>
                <a:highlight>
                  <a:srgbClr val="FFFF00"/>
                </a:highlight>
              </a:rPr>
              <a:t>B</a:t>
            </a:r>
            <a:endParaRPr lang="zh-CN" altLang="en-US" sz="2000" dirty="0">
              <a:solidFill>
                <a:srgbClr val="FF0000"/>
              </a:solidFill>
              <a:highlight>
                <a:srgbClr val="FFFF00"/>
              </a:highlight>
            </a:endParaRPr>
          </a:p>
        </p:txBody>
      </p: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ABDAD5B7-94A3-44C8-9C85-CDF36AA6832C}"/>
              </a:ext>
            </a:extLst>
          </p:cNvPr>
          <p:cNvCxnSpPr/>
          <p:nvPr/>
        </p:nvCxnSpPr>
        <p:spPr>
          <a:xfrm>
            <a:off x="1074217" y="3150200"/>
            <a:ext cx="0" cy="1444677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4522E43E-7BBF-48AC-97CD-E6AD599B6C45}"/>
              </a:ext>
            </a:extLst>
          </p:cNvPr>
          <p:cNvCxnSpPr>
            <a:cxnSpLocks/>
          </p:cNvCxnSpPr>
          <p:nvPr/>
        </p:nvCxnSpPr>
        <p:spPr>
          <a:xfrm>
            <a:off x="3216836" y="3047874"/>
            <a:ext cx="0" cy="1532296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8" name="文本框 27">
            <a:extLst>
              <a:ext uri="{FF2B5EF4-FFF2-40B4-BE49-F238E27FC236}">
                <a16:creationId xmlns:a16="http://schemas.microsoft.com/office/drawing/2014/main" id="{886D2266-EEA9-47DB-87CE-7CFB3A3BB4F0}"/>
              </a:ext>
            </a:extLst>
          </p:cNvPr>
          <p:cNvSpPr txBox="1"/>
          <p:nvPr/>
        </p:nvSpPr>
        <p:spPr>
          <a:xfrm>
            <a:off x="5940149" y="5753139"/>
            <a:ext cx="13968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/>
              <a:t>Peak detection</a:t>
            </a:r>
            <a:endParaRPr lang="zh-CN" altLang="en-US" sz="1400" dirty="0"/>
          </a:p>
        </p:txBody>
      </p:sp>
      <p:cxnSp>
        <p:nvCxnSpPr>
          <p:cNvPr id="32" name="连接符: 曲线 31">
            <a:extLst>
              <a:ext uri="{FF2B5EF4-FFF2-40B4-BE49-F238E27FC236}">
                <a16:creationId xmlns:a16="http://schemas.microsoft.com/office/drawing/2014/main" id="{25E2B253-637C-459E-B919-6F7517A1787D}"/>
              </a:ext>
            </a:extLst>
          </p:cNvPr>
          <p:cNvCxnSpPr>
            <a:cxnSpLocks/>
            <a:stCxn id="28" idx="1"/>
          </p:cNvCxnSpPr>
          <p:nvPr/>
        </p:nvCxnSpPr>
        <p:spPr>
          <a:xfrm rot="10800000">
            <a:off x="5420413" y="3380282"/>
            <a:ext cx="519737" cy="2526747"/>
          </a:xfrm>
          <a:prstGeom prst="curvedConnector2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8" name="连接符: 曲线 37">
            <a:extLst>
              <a:ext uri="{FF2B5EF4-FFF2-40B4-BE49-F238E27FC236}">
                <a16:creationId xmlns:a16="http://schemas.microsoft.com/office/drawing/2014/main" id="{E56C1C5B-0DE4-477C-8ED0-799137B69F95}"/>
              </a:ext>
            </a:extLst>
          </p:cNvPr>
          <p:cNvCxnSpPr>
            <a:cxnSpLocks/>
            <a:stCxn id="28" idx="3"/>
          </p:cNvCxnSpPr>
          <p:nvPr/>
        </p:nvCxnSpPr>
        <p:spPr>
          <a:xfrm flipV="1">
            <a:off x="7336999" y="3317491"/>
            <a:ext cx="492669" cy="2589537"/>
          </a:xfrm>
          <a:prstGeom prst="curvedConnector2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7" name="椭圆 46">
            <a:extLst>
              <a:ext uri="{FF2B5EF4-FFF2-40B4-BE49-F238E27FC236}">
                <a16:creationId xmlns:a16="http://schemas.microsoft.com/office/drawing/2014/main" id="{0AF22EFF-1769-459F-8C40-DC0AD3E86DA6}"/>
              </a:ext>
            </a:extLst>
          </p:cNvPr>
          <p:cNvSpPr/>
          <p:nvPr/>
        </p:nvSpPr>
        <p:spPr>
          <a:xfrm>
            <a:off x="5365815" y="3164915"/>
            <a:ext cx="238868" cy="215367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>
            <a:extLst>
              <a:ext uri="{FF2B5EF4-FFF2-40B4-BE49-F238E27FC236}">
                <a16:creationId xmlns:a16="http://schemas.microsoft.com/office/drawing/2014/main" id="{DDBFB68B-4EC9-4D83-B4A4-19745EB09B43}"/>
              </a:ext>
            </a:extLst>
          </p:cNvPr>
          <p:cNvSpPr/>
          <p:nvPr/>
        </p:nvSpPr>
        <p:spPr>
          <a:xfrm>
            <a:off x="7581927" y="2948236"/>
            <a:ext cx="238868" cy="215367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AC157598-1ED0-4A61-B5DD-BF3A94B9C5D5}"/>
              </a:ext>
            </a:extLst>
          </p:cNvPr>
          <p:cNvSpPr txBox="1">
            <a:spLocks/>
          </p:cNvSpPr>
          <p:nvPr/>
        </p:nvSpPr>
        <p:spPr>
          <a:xfrm>
            <a:off x="447570" y="813791"/>
            <a:ext cx="8004451" cy="47131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l"/>
            <a:r>
              <a:rPr lang="en-GB" altLang="zh-CN" dirty="0">
                <a:latin typeface="Arial" panose="020B0604020202020204" pitchFamily="34" charset="0"/>
                <a:cs typeface="Arial" panose="020B0604020202020204" pitchFamily="34" charset="0"/>
              </a:rPr>
              <a:t>Arm removal </a:t>
            </a:r>
            <a:r>
              <a:rPr lang="mr-IN" altLang="zh-CN" dirty="0">
                <a:latin typeface="Arial" panose="020B0604020202020204" pitchFamily="34" charset="0"/>
                <a:cs typeface="Arial" panose="020B0604020202020204" pitchFamily="34" charset="0"/>
              </a:rPr>
              <a:t>–</a:t>
            </a:r>
            <a:r>
              <a:rPr lang="en-GB" altLang="zh-CN" dirty="0">
                <a:latin typeface="Arial" panose="020B0604020202020204" pitchFamily="34" charset="0"/>
                <a:cs typeface="Arial" panose="020B0604020202020204" pitchFamily="34" charset="0"/>
              </a:rPr>
              <a:t> Peak arm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90950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 descr="片包含 动物, 鳄鱼, 游戏机, 黑暗&#10;&#10;描述已自动生成"/>
          <p:cNvSpPr>
            <a:spLocks noChangeAspect="1" noChangeArrowheads="1"/>
          </p:cNvSpPr>
          <p:nvPr/>
        </p:nvSpPr>
        <p:spPr bwMode="auto">
          <a:xfrm>
            <a:off x="2137719" y="1"/>
            <a:ext cx="3113904" cy="3113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AC157598-1ED0-4A61-B5DD-BF3A94B9C5D5}"/>
              </a:ext>
            </a:extLst>
          </p:cNvPr>
          <p:cNvSpPr txBox="1">
            <a:spLocks/>
          </p:cNvSpPr>
          <p:nvPr/>
        </p:nvSpPr>
        <p:spPr>
          <a:xfrm>
            <a:off x="447570" y="813791"/>
            <a:ext cx="8004451" cy="47131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l"/>
            <a:r>
              <a:rPr lang="en-GB" altLang="zh-CN" dirty="0">
                <a:latin typeface="Arial" panose="020B0604020202020204" pitchFamily="34" charset="0"/>
                <a:cs typeface="Arial" panose="020B0604020202020204" pitchFamily="34" charset="0"/>
              </a:rPr>
              <a:t>Arm removal </a:t>
            </a:r>
            <a:r>
              <a:rPr lang="mr-IN" altLang="zh-CN" dirty="0">
                <a:latin typeface="Arial" panose="020B0604020202020204" pitchFamily="34" charset="0"/>
                <a:cs typeface="Arial" panose="020B0604020202020204" pitchFamily="34" charset="0"/>
              </a:rPr>
              <a:t>–</a:t>
            </a:r>
            <a:r>
              <a:rPr lang="en-GB" altLang="zh-CN" dirty="0">
                <a:latin typeface="Arial" panose="020B0604020202020204" pitchFamily="34" charset="0"/>
                <a:cs typeface="Arial" panose="020B0604020202020204" pitchFamily="34" charset="0"/>
              </a:rPr>
              <a:t> Peak arm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9" name="图片 18" descr="图片包含 图形用户界面&#10;&#10;描述已自动生成">
            <a:extLst>
              <a:ext uri="{FF2B5EF4-FFF2-40B4-BE49-F238E27FC236}">
                <a16:creationId xmlns:a16="http://schemas.microsoft.com/office/drawing/2014/main" id="{90984B59-6168-4296-9CAA-F3B68DC8BE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52" t="15425" r="10965" b="15827"/>
          <a:stretch/>
        </p:blipFill>
        <p:spPr>
          <a:xfrm>
            <a:off x="2680855" y="1890786"/>
            <a:ext cx="4087735" cy="3706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6966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972F8-883D-486E-81D9-0D5B11A7A24C}"/>
              </a:ext>
            </a:extLst>
          </p:cNvPr>
          <p:cNvSpPr txBox="1">
            <a:spLocks/>
          </p:cNvSpPr>
          <p:nvPr/>
        </p:nvSpPr>
        <p:spPr>
          <a:xfrm>
            <a:off x="447570" y="813791"/>
            <a:ext cx="8004451" cy="47131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l"/>
            <a:r>
              <a:rPr lang="en-GB" altLang="zh-CN" dirty="0">
                <a:latin typeface="Arial" panose="020B0604020202020204" pitchFamily="34" charset="0"/>
                <a:cs typeface="Arial" panose="020B0604020202020204" pitchFamily="34" charset="0"/>
              </a:rPr>
              <a:t>Arm removal </a:t>
            </a:r>
            <a:r>
              <a:rPr lang="mr-IN" altLang="zh-CN" dirty="0">
                <a:latin typeface="Arial" panose="020B0604020202020204" pitchFamily="34" charset="0"/>
                <a:cs typeface="Arial" panose="020B0604020202020204" pitchFamily="34" charset="0"/>
              </a:rPr>
              <a:t>–</a:t>
            </a:r>
            <a:r>
              <a:rPr lang="en-GB" altLang="zh-CN" dirty="0">
                <a:latin typeface="Arial" panose="020B0604020202020204" pitchFamily="34" charset="0"/>
                <a:cs typeface="Arial" panose="020B0604020202020204" pitchFamily="34" charset="0"/>
              </a:rPr>
              <a:t> Peak arm limitation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AutoShape 2" descr="片包含 动物, 鳄鱼, 游戏机, 黑暗&#10;&#10;描述已自动生成"/>
          <p:cNvSpPr>
            <a:spLocks noChangeAspect="1" noChangeArrowheads="1"/>
          </p:cNvSpPr>
          <p:nvPr/>
        </p:nvSpPr>
        <p:spPr bwMode="auto">
          <a:xfrm>
            <a:off x="2137719" y="1"/>
            <a:ext cx="3113904" cy="3113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10" name="图片 9" descr="黑暗里有星球&#10;&#10;描述已自动生成">
            <a:extLst>
              <a:ext uri="{FF2B5EF4-FFF2-40B4-BE49-F238E27FC236}">
                <a16:creationId xmlns:a16="http://schemas.microsoft.com/office/drawing/2014/main" id="{BDDAAD41-64D7-43C3-A46C-F1C4F8BECE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7719" y="2046642"/>
            <a:ext cx="4636594" cy="3661826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C70F70F7-8821-44B1-93C6-0D4739D3F28D}"/>
              </a:ext>
            </a:extLst>
          </p:cNvPr>
          <p:cNvSpPr txBox="1"/>
          <p:nvPr/>
        </p:nvSpPr>
        <p:spPr>
          <a:xfrm>
            <a:off x="2912720" y="1556953"/>
            <a:ext cx="467780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/>
              <a:t>They put the forearm on the stomach.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50633670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972F8-883D-486E-81D9-0D5B11A7A24C}"/>
              </a:ext>
            </a:extLst>
          </p:cNvPr>
          <p:cNvSpPr txBox="1">
            <a:spLocks/>
          </p:cNvSpPr>
          <p:nvPr/>
        </p:nvSpPr>
        <p:spPr>
          <a:xfrm>
            <a:off x="447570" y="813791"/>
            <a:ext cx="8004451" cy="47131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l"/>
            <a:r>
              <a:rPr lang="en-GB" altLang="zh-CN" dirty="0">
                <a:latin typeface="Arial" panose="020B0604020202020204" pitchFamily="34" charset="0"/>
                <a:cs typeface="Arial" panose="020B0604020202020204" pitchFamily="34" charset="0"/>
              </a:rPr>
              <a:t>Arm removal </a:t>
            </a:r>
            <a:r>
              <a:rPr lang="mr-IN" altLang="zh-CN" dirty="0">
                <a:latin typeface="Arial" panose="020B0604020202020204" pitchFamily="34" charset="0"/>
                <a:cs typeface="Arial" panose="020B0604020202020204" pitchFamily="34" charset="0"/>
              </a:rPr>
              <a:t>–</a:t>
            </a:r>
            <a:r>
              <a:rPr lang="en-GB" altLang="zh-CN" dirty="0">
                <a:latin typeface="Arial" panose="020B0604020202020204" pitchFamily="34" charset="0"/>
                <a:cs typeface="Arial" panose="020B0604020202020204" pitchFamily="34" charset="0"/>
              </a:rPr>
              <a:t> Peak arm limitation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AutoShape 2" descr="片包含 动物, 鳄鱼, 游戏机, 黑暗&#10;&#10;描述已自动生成"/>
          <p:cNvSpPr>
            <a:spLocks noChangeAspect="1" noChangeArrowheads="1"/>
          </p:cNvSpPr>
          <p:nvPr/>
        </p:nvSpPr>
        <p:spPr bwMode="auto">
          <a:xfrm>
            <a:off x="2137719" y="1"/>
            <a:ext cx="3113904" cy="3113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10" name="图片 9" descr="黑暗里有星球&#10;&#10;描述已自动生成">
            <a:extLst>
              <a:ext uri="{FF2B5EF4-FFF2-40B4-BE49-F238E27FC236}">
                <a16:creationId xmlns:a16="http://schemas.microsoft.com/office/drawing/2014/main" id="{BDDAAD41-64D7-43C3-A46C-F1C4F8BECE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7719" y="2046642"/>
            <a:ext cx="4636594" cy="3661826"/>
          </a:xfrm>
          <a:prstGeom prst="rect">
            <a:avLst/>
          </a:prstGeom>
        </p:spPr>
      </p:pic>
      <p:pic>
        <p:nvPicPr>
          <p:cNvPr id="12" name="图片 11" descr="图片包含 黑暗, 看着, 灯光, 蛋糕&#10;&#10;描述已自动生成">
            <a:extLst>
              <a:ext uri="{FF2B5EF4-FFF2-40B4-BE49-F238E27FC236}">
                <a16:creationId xmlns:a16="http://schemas.microsoft.com/office/drawing/2014/main" id="{E6922953-7305-4ACB-BD63-748F79C8F20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67" b="9981"/>
          <a:stretch/>
        </p:blipFill>
        <p:spPr>
          <a:xfrm>
            <a:off x="2237298" y="2046642"/>
            <a:ext cx="4528756" cy="3661826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A6618CE-3630-4DDB-A296-B5FEC2061F61}"/>
              </a:ext>
            </a:extLst>
          </p:cNvPr>
          <p:cNvSpPr txBox="1"/>
          <p:nvPr/>
        </p:nvSpPr>
        <p:spPr>
          <a:xfrm>
            <a:off x="3173978" y="1556953"/>
            <a:ext cx="467780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/>
              <a:t>After arm removal Peak arm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415351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972F8-883D-486E-81D9-0D5B11A7A24C}"/>
              </a:ext>
            </a:extLst>
          </p:cNvPr>
          <p:cNvSpPr txBox="1">
            <a:spLocks/>
          </p:cNvSpPr>
          <p:nvPr/>
        </p:nvSpPr>
        <p:spPr>
          <a:xfrm>
            <a:off x="447570" y="813791"/>
            <a:ext cx="8004451" cy="47131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l"/>
            <a:r>
              <a:rPr lang="en-GB" altLang="zh-CN" dirty="0">
                <a:latin typeface="Arial" panose="020B0604020202020204" pitchFamily="34" charset="0"/>
                <a:cs typeface="Arial" panose="020B0604020202020204" pitchFamily="34" charset="0"/>
              </a:rPr>
              <a:t>Arm removal </a:t>
            </a:r>
            <a:r>
              <a:rPr lang="mr-IN" altLang="zh-CN" dirty="0">
                <a:latin typeface="Arial" panose="020B0604020202020204" pitchFamily="34" charset="0"/>
                <a:cs typeface="Arial" panose="020B0604020202020204" pitchFamily="34" charset="0"/>
              </a:rPr>
              <a:t>–</a:t>
            </a:r>
            <a:r>
              <a:rPr lang="en-GB" altLang="zh-CN" dirty="0">
                <a:latin typeface="Arial" panose="020B0604020202020204" pitchFamily="34" charset="0"/>
                <a:cs typeface="Arial" panose="020B0604020202020204" pitchFamily="34" charset="0"/>
              </a:rPr>
              <a:t> Watershed arm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AutoShape 2" descr="片包含 动物, 鳄鱼, 游戏机, 黑暗&#10;&#10;描述已自动生成"/>
          <p:cNvSpPr>
            <a:spLocks noChangeAspect="1" noChangeArrowheads="1"/>
          </p:cNvSpPr>
          <p:nvPr/>
        </p:nvSpPr>
        <p:spPr bwMode="auto">
          <a:xfrm>
            <a:off x="2137719" y="1"/>
            <a:ext cx="3113904" cy="3113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6251" y="2402706"/>
            <a:ext cx="3251200" cy="32512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2402706"/>
            <a:ext cx="3251200" cy="32512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BB9D7427-6A5F-4DF2-9A4B-B1599C636BB1}"/>
              </a:ext>
            </a:extLst>
          </p:cNvPr>
          <p:cNvSpPr txBox="1"/>
          <p:nvPr/>
        </p:nvSpPr>
        <p:spPr>
          <a:xfrm>
            <a:off x="3618114" y="1791116"/>
            <a:ext cx="244305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/>
              <a:t>Watershed algorithm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0452682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 descr="片包含 动物, 鳄鱼, 游戏机, 黑暗&#10;&#10;描述已自动生成"/>
          <p:cNvSpPr>
            <a:spLocks noChangeAspect="1" noChangeArrowheads="1"/>
          </p:cNvSpPr>
          <p:nvPr/>
        </p:nvSpPr>
        <p:spPr bwMode="auto">
          <a:xfrm>
            <a:off x="2137719" y="1"/>
            <a:ext cx="3113904" cy="3113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B9D7427-6A5F-4DF2-9A4B-B1599C636BB1}"/>
              </a:ext>
            </a:extLst>
          </p:cNvPr>
          <p:cNvSpPr txBox="1"/>
          <p:nvPr/>
        </p:nvSpPr>
        <p:spPr>
          <a:xfrm>
            <a:off x="3618114" y="1791116"/>
            <a:ext cx="244305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/>
              <a:t>Watershed algorithm</a:t>
            </a:r>
            <a:endParaRPr lang="zh-CN" altLang="en-US" sz="1400" dirty="0"/>
          </a:p>
        </p:txBody>
      </p:sp>
      <p:pic>
        <p:nvPicPr>
          <p:cNvPr id="7" name="图片 6" descr="黑暗里有星球&#10;&#10;描述已自动生成">
            <a:extLst>
              <a:ext uri="{FF2B5EF4-FFF2-40B4-BE49-F238E27FC236}">
                <a16:creationId xmlns:a16="http://schemas.microsoft.com/office/drawing/2014/main" id="{DA20EF67-2281-486E-AE6F-A40F25F116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3703" y="2281773"/>
            <a:ext cx="4636594" cy="3661826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8B86F0EB-8BB2-4F4D-8859-A8A23E472B04}"/>
              </a:ext>
            </a:extLst>
          </p:cNvPr>
          <p:cNvSpPr/>
          <p:nvPr/>
        </p:nvSpPr>
        <p:spPr>
          <a:xfrm>
            <a:off x="6400801" y="3288574"/>
            <a:ext cx="274320" cy="28085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EA9AD303-180D-45C5-AF6D-87A1A77C2E54}"/>
              </a:ext>
            </a:extLst>
          </p:cNvPr>
          <p:cNvSpPr/>
          <p:nvPr/>
        </p:nvSpPr>
        <p:spPr>
          <a:xfrm>
            <a:off x="5991498" y="3428999"/>
            <a:ext cx="274320" cy="28085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>
            <a:extLst>
              <a:ext uri="{FF2B5EF4-FFF2-40B4-BE49-F238E27FC236}">
                <a16:creationId xmlns:a16="http://schemas.microsoft.com/office/drawing/2014/main" id="{0AA46C2E-5505-4D33-8ACC-68EE873B6197}"/>
              </a:ext>
            </a:extLst>
          </p:cNvPr>
          <p:cNvSpPr/>
          <p:nvPr/>
        </p:nvSpPr>
        <p:spPr>
          <a:xfrm>
            <a:off x="6127002" y="3092194"/>
            <a:ext cx="492808" cy="954459"/>
          </a:xfrm>
          <a:custGeom>
            <a:avLst/>
            <a:gdLst>
              <a:gd name="connsiteX0" fmla="*/ 39 w 492808"/>
              <a:gd name="connsiteY0" fmla="*/ 660 h 954459"/>
              <a:gd name="connsiteX1" fmla="*/ 450708 w 492808"/>
              <a:gd name="connsiteY1" fmla="*/ 901998 h 954459"/>
              <a:gd name="connsiteX2" fmla="*/ 424582 w 492808"/>
              <a:gd name="connsiteY2" fmla="*/ 758306 h 954459"/>
              <a:gd name="connsiteX3" fmla="*/ 39 w 492808"/>
              <a:gd name="connsiteY3" fmla="*/ 660 h 9544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2808" h="954459">
                <a:moveTo>
                  <a:pt x="39" y="660"/>
                </a:moveTo>
                <a:cubicBezTo>
                  <a:pt x="4393" y="24609"/>
                  <a:pt x="379951" y="775724"/>
                  <a:pt x="450708" y="901998"/>
                </a:cubicBezTo>
                <a:cubicBezTo>
                  <a:pt x="521465" y="1028272"/>
                  <a:pt x="496428" y="905263"/>
                  <a:pt x="424582" y="758306"/>
                </a:cubicBezTo>
                <a:cubicBezTo>
                  <a:pt x="352736" y="611349"/>
                  <a:pt x="-4315" y="-23289"/>
                  <a:pt x="39" y="660"/>
                </a:cubicBezTo>
                <a:close/>
              </a:path>
            </a:pathLst>
          </a:cu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9EF2B88-CFE4-44FA-A37B-8C093193ECE4}"/>
              </a:ext>
            </a:extLst>
          </p:cNvPr>
          <p:cNvSpPr txBox="1">
            <a:spLocks/>
          </p:cNvSpPr>
          <p:nvPr/>
        </p:nvSpPr>
        <p:spPr>
          <a:xfrm>
            <a:off x="447570" y="813791"/>
            <a:ext cx="8004451" cy="47131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l"/>
            <a:r>
              <a:rPr lang="en-GB" altLang="zh-CN" dirty="0">
                <a:latin typeface="Arial" panose="020B0604020202020204" pitchFamily="34" charset="0"/>
                <a:cs typeface="Arial" panose="020B0604020202020204" pitchFamily="34" charset="0"/>
              </a:rPr>
              <a:t>Arm removal </a:t>
            </a:r>
            <a:r>
              <a:rPr lang="mr-IN" altLang="zh-CN" dirty="0">
                <a:latin typeface="Arial" panose="020B0604020202020204" pitchFamily="34" charset="0"/>
                <a:cs typeface="Arial" panose="020B0604020202020204" pitchFamily="34" charset="0"/>
              </a:rPr>
              <a:t>–</a:t>
            </a:r>
            <a:r>
              <a:rPr lang="en-GB" altLang="zh-CN" dirty="0">
                <a:latin typeface="Arial" panose="020B0604020202020204" pitchFamily="34" charset="0"/>
                <a:cs typeface="Arial" panose="020B0604020202020204" pitchFamily="34" charset="0"/>
              </a:rPr>
              <a:t> Watershed arm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896223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972F8-883D-486E-81D9-0D5B11A7A24C}"/>
              </a:ext>
            </a:extLst>
          </p:cNvPr>
          <p:cNvSpPr txBox="1">
            <a:spLocks/>
          </p:cNvSpPr>
          <p:nvPr/>
        </p:nvSpPr>
        <p:spPr>
          <a:xfrm>
            <a:off x="469454" y="742770"/>
            <a:ext cx="8438978" cy="8971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l"/>
            <a:r>
              <a:rPr lang="en-GB" altLang="zh-CN" dirty="0">
                <a:latin typeface="Arial" panose="020B0604020202020204" pitchFamily="34" charset="0"/>
                <a:cs typeface="Arial" panose="020B0604020202020204" pitchFamily="34" charset="0"/>
              </a:rPr>
              <a:t>Arm removal </a:t>
            </a:r>
            <a:r>
              <a:rPr lang="mr-IN" altLang="zh-CN" dirty="0">
                <a:latin typeface="Arial" panose="020B0604020202020204" pitchFamily="34" charset="0"/>
                <a:cs typeface="Arial" panose="020B0604020202020204" pitchFamily="34" charset="0"/>
              </a:rPr>
              <a:t>–</a:t>
            </a:r>
            <a:r>
              <a:rPr lang="en-GB" altLang="zh-CN" dirty="0">
                <a:latin typeface="Arial" panose="020B0604020202020204" pitchFamily="34" charset="0"/>
                <a:cs typeface="Arial" panose="020B0604020202020204" pitchFamily="34" charset="0"/>
              </a:rPr>
              <a:t> Peak &amp; Watershed arm comparison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AutoShape 2" descr="片包含 动物, 鳄鱼, 游戏机, 黑暗&#10;&#10;描述已自动生成"/>
          <p:cNvSpPr>
            <a:spLocks noChangeAspect="1" noChangeArrowheads="1"/>
          </p:cNvSpPr>
          <p:nvPr/>
        </p:nvSpPr>
        <p:spPr bwMode="auto">
          <a:xfrm>
            <a:off x="2137719" y="1"/>
            <a:ext cx="3113904" cy="3113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B9D7427-6A5F-4DF2-9A4B-B1599C636BB1}"/>
              </a:ext>
            </a:extLst>
          </p:cNvPr>
          <p:cNvSpPr txBox="1"/>
          <p:nvPr/>
        </p:nvSpPr>
        <p:spPr>
          <a:xfrm>
            <a:off x="6398642" y="1915254"/>
            <a:ext cx="31139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/>
              <a:t>Watershed arm</a:t>
            </a:r>
            <a:endParaRPr lang="zh-CN" altLang="en-US" sz="1400" dirty="0"/>
          </a:p>
        </p:txBody>
      </p:sp>
      <p:pic>
        <p:nvPicPr>
          <p:cNvPr id="9" name="图片 8" descr="图片包含 黑暗, 看着, 灯光, 蛋糕&#10;&#10;描述已自动生成">
            <a:extLst>
              <a:ext uri="{FF2B5EF4-FFF2-40B4-BE49-F238E27FC236}">
                <a16:creationId xmlns:a16="http://schemas.microsoft.com/office/drawing/2014/main" id="{857DF5A0-BD66-4746-B5C8-CC278CDD73A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67" b="9981"/>
          <a:stretch/>
        </p:blipFill>
        <p:spPr>
          <a:xfrm>
            <a:off x="106920" y="2380272"/>
            <a:ext cx="4528756" cy="3661826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F9C45A2D-CD11-40F8-A309-35757513BF96}"/>
              </a:ext>
            </a:extLst>
          </p:cNvPr>
          <p:cNvSpPr txBox="1"/>
          <p:nvPr/>
        </p:nvSpPr>
        <p:spPr>
          <a:xfrm>
            <a:off x="1896222" y="1913094"/>
            <a:ext cx="13501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/>
              <a:t>Peak arm</a:t>
            </a:r>
            <a:endParaRPr lang="zh-CN" altLang="en-US" sz="1400" dirty="0"/>
          </a:p>
        </p:txBody>
      </p:sp>
      <p:pic>
        <p:nvPicPr>
          <p:cNvPr id="8" name="图片 7" descr="图片包含 黑暗, 灯光, 看着, 亮&#10;&#10;描述已自动生成">
            <a:extLst>
              <a:ext uri="{FF2B5EF4-FFF2-40B4-BE49-F238E27FC236}">
                <a16:creationId xmlns:a16="http://schemas.microsoft.com/office/drawing/2014/main" id="{280A36E3-3DDF-414A-A0E3-F4C8EFA22D3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66" b="6987"/>
          <a:stretch/>
        </p:blipFill>
        <p:spPr>
          <a:xfrm>
            <a:off x="4725505" y="2380272"/>
            <a:ext cx="4326000" cy="3661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86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文本框 26">
            <a:extLst>
              <a:ext uri="{FF2B5EF4-FFF2-40B4-BE49-F238E27FC236}">
                <a16:creationId xmlns:a16="http://schemas.microsoft.com/office/drawing/2014/main" id="{750D8ED3-5837-44D0-8026-CF3A03C53547}"/>
              </a:ext>
            </a:extLst>
          </p:cNvPr>
          <p:cNvSpPr txBox="1"/>
          <p:nvPr/>
        </p:nvSpPr>
        <p:spPr>
          <a:xfrm>
            <a:off x="1080655" y="5341704"/>
            <a:ext cx="2571555" cy="138467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A7183BD-2E64-42E2-8A1C-2C3EB3B06623}"/>
              </a:ext>
            </a:extLst>
          </p:cNvPr>
          <p:cNvSpPr txBox="1"/>
          <p:nvPr/>
        </p:nvSpPr>
        <p:spPr>
          <a:xfrm>
            <a:off x="5108154" y="5461562"/>
            <a:ext cx="2217985" cy="73428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A972F8-883D-486E-81D9-0D5B11A7A24C}"/>
              </a:ext>
            </a:extLst>
          </p:cNvPr>
          <p:cNvSpPr txBox="1">
            <a:spLocks/>
          </p:cNvSpPr>
          <p:nvPr/>
        </p:nvSpPr>
        <p:spPr>
          <a:xfrm>
            <a:off x="447571" y="813791"/>
            <a:ext cx="5396637" cy="4580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l"/>
            <a:r>
              <a:rPr lang="en-US" altLang="zh-CN" sz="4000" dirty="0">
                <a:latin typeface="Arial" panose="020B0604020202020204" pitchFamily="34" charset="0"/>
                <a:cs typeface="Arial" panose="020B0604020202020204" pitchFamily="34" charset="0"/>
              </a:rPr>
              <a:t>Framework</a:t>
            </a:r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CE14DDE-3F22-49E0-82BF-434D66749946}"/>
              </a:ext>
            </a:extLst>
          </p:cNvPr>
          <p:cNvSpPr/>
          <p:nvPr/>
        </p:nvSpPr>
        <p:spPr>
          <a:xfrm>
            <a:off x="1017396" y="3420347"/>
            <a:ext cx="1835739" cy="3965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cs typeface="Times New Roman" panose="02020603050405020304" pitchFamily="18" charset="0"/>
              </a:rPr>
              <a:t>Original CT scan image</a:t>
            </a:r>
            <a:endParaRPr lang="zh-CN" altLang="en-US" sz="1200" dirty="0">
              <a:cs typeface="Times New Roman" panose="02020603050405020304" pitchFamily="18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90CBEE5-7D4C-42F6-946A-3FD15B0DDAD7}"/>
              </a:ext>
            </a:extLst>
          </p:cNvPr>
          <p:cNvSpPr/>
          <p:nvPr/>
        </p:nvSpPr>
        <p:spPr>
          <a:xfrm>
            <a:off x="4644166" y="3420347"/>
            <a:ext cx="1075467" cy="3931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cs typeface="Times New Roman" panose="02020603050405020304" pitchFamily="18" charset="0"/>
              </a:rPr>
              <a:t>Soft tissue</a:t>
            </a:r>
            <a:endParaRPr lang="zh-CN" altLang="en-US" sz="1200" dirty="0">
              <a:cs typeface="Times New Roman" panose="02020603050405020304" pitchFamily="18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B903120-608D-4A4E-9442-345C5DCE7453}"/>
              </a:ext>
            </a:extLst>
          </p:cNvPr>
          <p:cNvSpPr/>
          <p:nvPr/>
        </p:nvSpPr>
        <p:spPr>
          <a:xfrm>
            <a:off x="6722584" y="3420347"/>
            <a:ext cx="1377698" cy="3931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cs typeface="Times New Roman" panose="02020603050405020304" pitchFamily="18" charset="0"/>
              </a:rPr>
              <a:t>Torso soft tissue</a:t>
            </a:r>
            <a:endParaRPr lang="zh-CN" altLang="en-US" sz="1200" dirty="0">
              <a:cs typeface="Times New Roman" panose="02020603050405020304" pitchFamily="18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32E12C1-B5E6-47E8-A972-F373A6EE1755}"/>
              </a:ext>
            </a:extLst>
          </p:cNvPr>
          <p:cNvSpPr/>
          <p:nvPr/>
        </p:nvSpPr>
        <p:spPr>
          <a:xfrm>
            <a:off x="5319296" y="4874095"/>
            <a:ext cx="1876633" cy="33114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cs typeface="Times New Roman" panose="02020603050405020304" pitchFamily="18" charset="0"/>
              </a:rPr>
              <a:t>Torso</a:t>
            </a:r>
            <a:r>
              <a:rPr lang="en-US" altLang="zh-CN" sz="1200" dirty="0"/>
              <a:t> </a:t>
            </a:r>
            <a:r>
              <a:rPr lang="en-US" altLang="zh-CN" sz="1200" dirty="0">
                <a:cs typeface="Times New Roman" panose="02020603050405020304" pitchFamily="18" charset="0"/>
              </a:rPr>
              <a:t>soft</a:t>
            </a:r>
            <a:r>
              <a:rPr lang="en-US" altLang="zh-CN" sz="1200" dirty="0"/>
              <a:t> </a:t>
            </a:r>
            <a:r>
              <a:rPr lang="en-US" altLang="zh-CN" sz="1200" dirty="0">
                <a:cs typeface="Times New Roman" panose="02020603050405020304" pitchFamily="18" charset="0"/>
              </a:rPr>
              <a:t>tissue</a:t>
            </a:r>
            <a:r>
              <a:rPr lang="en-US" altLang="zh-CN" sz="1200" dirty="0"/>
              <a:t> </a:t>
            </a:r>
            <a:r>
              <a:rPr lang="en-US" altLang="zh-CN" sz="1200" dirty="0">
                <a:cs typeface="Times New Roman" panose="02020603050405020304" pitchFamily="18" charset="0"/>
              </a:rPr>
              <a:t>areas</a:t>
            </a:r>
            <a:endParaRPr lang="zh-CN" altLang="en-US" sz="1200" dirty="0">
              <a:cs typeface="Times New Roman" panose="02020603050405020304" pitchFamily="18" charset="0"/>
            </a:endParaRPr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41B19D3F-280B-46C0-843A-CE345F9ABF8D}"/>
              </a:ext>
            </a:extLst>
          </p:cNvPr>
          <p:cNvCxnSpPr>
            <a:cxnSpLocks/>
            <a:stCxn id="3" idx="3"/>
            <a:endCxn id="5" idx="1"/>
          </p:cNvCxnSpPr>
          <p:nvPr/>
        </p:nvCxnSpPr>
        <p:spPr>
          <a:xfrm flipV="1">
            <a:off x="2853135" y="3616942"/>
            <a:ext cx="1791031" cy="16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AB1D41D9-AF7F-4C7B-8AED-D645A8119BFB}"/>
              </a:ext>
            </a:extLst>
          </p:cNvPr>
          <p:cNvSpPr txBox="1"/>
          <p:nvPr/>
        </p:nvSpPr>
        <p:spPr>
          <a:xfrm>
            <a:off x="2952366" y="3370721"/>
            <a:ext cx="228599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>
                <a:cs typeface="Times New Roman" panose="02020603050405020304" pitchFamily="18" charset="0"/>
              </a:rPr>
              <a:t>CT scanner bed removal</a:t>
            </a:r>
            <a:endParaRPr lang="zh-CN" altLang="en-US" sz="1000" dirty="0">
              <a:cs typeface="Times New Roman" panose="02020603050405020304" pitchFamily="18" charset="0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04D197C0-558F-4E6E-8751-7F545A17524C}"/>
              </a:ext>
            </a:extLst>
          </p:cNvPr>
          <p:cNvSpPr txBox="1"/>
          <p:nvPr/>
        </p:nvSpPr>
        <p:spPr>
          <a:xfrm>
            <a:off x="2952365" y="3630553"/>
            <a:ext cx="228599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>
                <a:cs typeface="Times New Roman" panose="02020603050405020304" pitchFamily="18" charset="0"/>
              </a:rPr>
              <a:t>Initial torso segmentation </a:t>
            </a:r>
            <a:endParaRPr lang="zh-CN" altLang="en-US" sz="1000" dirty="0">
              <a:cs typeface="Times New Roman" panose="02020603050405020304" pitchFamily="18" charset="0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006AF73C-6B1F-4785-BB4B-31C23A505301}"/>
              </a:ext>
            </a:extLst>
          </p:cNvPr>
          <p:cNvSpPr txBox="1"/>
          <p:nvPr/>
        </p:nvSpPr>
        <p:spPr>
          <a:xfrm>
            <a:off x="3085711" y="3813537"/>
            <a:ext cx="228599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>
                <a:cs typeface="Times New Roman" panose="02020603050405020304" pitchFamily="18" charset="0"/>
              </a:rPr>
              <a:t>Body cavity removal</a:t>
            </a:r>
            <a:endParaRPr lang="zh-CN" altLang="en-US" sz="1000" dirty="0">
              <a:cs typeface="Times New Roman" panose="02020603050405020304" pitchFamily="18" charset="0"/>
            </a:endParaRPr>
          </a:p>
        </p:txBody>
      </p: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EB170082-7741-4B47-9249-BD59AA9B1564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>
            <a:off x="5719633" y="3616942"/>
            <a:ext cx="10029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文本框 37">
            <a:extLst>
              <a:ext uri="{FF2B5EF4-FFF2-40B4-BE49-F238E27FC236}">
                <a16:creationId xmlns:a16="http://schemas.microsoft.com/office/drawing/2014/main" id="{1470690E-FFFB-42EB-8457-A01965CC85D4}"/>
              </a:ext>
            </a:extLst>
          </p:cNvPr>
          <p:cNvSpPr txBox="1"/>
          <p:nvPr/>
        </p:nvSpPr>
        <p:spPr>
          <a:xfrm>
            <a:off x="5770378" y="3369710"/>
            <a:ext cx="9491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>
                <a:cs typeface="Times New Roman" panose="02020603050405020304" pitchFamily="18" charset="0"/>
              </a:rPr>
              <a:t>Arm removal</a:t>
            </a:r>
            <a:endParaRPr lang="zh-CN" altLang="en-US" sz="1000" dirty="0">
              <a:cs typeface="Times New Roman" panose="02020603050405020304" pitchFamily="18" charset="0"/>
            </a:endParaRP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11FB510A-31D0-4FD2-AD48-F988C524C743}"/>
              </a:ext>
            </a:extLst>
          </p:cNvPr>
          <p:cNvSpPr/>
          <p:nvPr/>
        </p:nvSpPr>
        <p:spPr>
          <a:xfrm>
            <a:off x="5194423" y="5613266"/>
            <a:ext cx="2001506" cy="33114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cs typeface="Times New Roman" panose="02020603050405020304" pitchFamily="18" charset="0"/>
              </a:rPr>
              <a:t>Torso soft tissue centroids</a:t>
            </a:r>
            <a:endParaRPr lang="zh-CN" altLang="en-US" sz="1200" dirty="0">
              <a:cs typeface="Times New Roman" panose="02020603050405020304" pitchFamily="18" charset="0"/>
            </a:endParaRPr>
          </a:p>
        </p:txBody>
      </p:sp>
      <p:cxnSp>
        <p:nvCxnSpPr>
          <p:cNvPr id="48" name="连接符: 肘形 47">
            <a:extLst>
              <a:ext uri="{FF2B5EF4-FFF2-40B4-BE49-F238E27FC236}">
                <a16:creationId xmlns:a16="http://schemas.microsoft.com/office/drawing/2014/main" id="{44C8B435-F097-424D-9DAD-097E641BFD28}"/>
              </a:ext>
            </a:extLst>
          </p:cNvPr>
          <p:cNvCxnSpPr>
            <a:cxnSpLocks/>
            <a:stCxn id="6" idx="2"/>
            <a:endCxn id="7" idx="3"/>
          </p:cNvCxnSpPr>
          <p:nvPr/>
        </p:nvCxnSpPr>
        <p:spPr>
          <a:xfrm rot="5400000">
            <a:off x="6690617" y="4318849"/>
            <a:ext cx="1226129" cy="21550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连接符: 肘形 49">
            <a:extLst>
              <a:ext uri="{FF2B5EF4-FFF2-40B4-BE49-F238E27FC236}">
                <a16:creationId xmlns:a16="http://schemas.microsoft.com/office/drawing/2014/main" id="{594E4C7D-B55B-4525-8C77-490CD1ABB1B3}"/>
              </a:ext>
            </a:extLst>
          </p:cNvPr>
          <p:cNvCxnSpPr>
            <a:cxnSpLocks/>
            <a:stCxn id="6" idx="2"/>
            <a:endCxn id="46" idx="3"/>
          </p:cNvCxnSpPr>
          <p:nvPr/>
        </p:nvCxnSpPr>
        <p:spPr>
          <a:xfrm rot="5400000">
            <a:off x="6321031" y="4688435"/>
            <a:ext cx="1965300" cy="21550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1" name="矩形 50">
            <a:extLst>
              <a:ext uri="{FF2B5EF4-FFF2-40B4-BE49-F238E27FC236}">
                <a16:creationId xmlns:a16="http://schemas.microsoft.com/office/drawing/2014/main" id="{5A76925E-1721-4B39-A61F-670D4B27A4D0}"/>
              </a:ext>
            </a:extLst>
          </p:cNvPr>
          <p:cNvSpPr/>
          <p:nvPr/>
        </p:nvSpPr>
        <p:spPr>
          <a:xfrm>
            <a:off x="1017396" y="4863877"/>
            <a:ext cx="2603412" cy="33114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cs typeface="Times New Roman" panose="02020603050405020304" pitchFamily="18" charset="0"/>
              </a:rPr>
              <a:t>Sectional torso volumes/masses</a:t>
            </a:r>
            <a:endParaRPr lang="zh-CN" altLang="en-US" sz="1200" dirty="0">
              <a:cs typeface="Times New Roman" panose="02020603050405020304" pitchFamily="18" charset="0"/>
            </a:endParaRPr>
          </a:p>
        </p:txBody>
      </p:sp>
      <p:cxnSp>
        <p:nvCxnSpPr>
          <p:cNvPr id="53" name="直接箭头连接符 52">
            <a:extLst>
              <a:ext uri="{FF2B5EF4-FFF2-40B4-BE49-F238E27FC236}">
                <a16:creationId xmlns:a16="http://schemas.microsoft.com/office/drawing/2014/main" id="{C3D6F57D-7B5E-4EFE-B264-315E76B7BE1B}"/>
              </a:ext>
            </a:extLst>
          </p:cNvPr>
          <p:cNvCxnSpPr>
            <a:cxnSpLocks/>
            <a:stCxn id="7" idx="1"/>
            <a:endCxn id="51" idx="3"/>
          </p:cNvCxnSpPr>
          <p:nvPr/>
        </p:nvCxnSpPr>
        <p:spPr>
          <a:xfrm flipH="1" flipV="1">
            <a:off x="3620808" y="5029448"/>
            <a:ext cx="1698488" cy="102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4" name="文本框 53">
            <a:extLst>
              <a:ext uri="{FF2B5EF4-FFF2-40B4-BE49-F238E27FC236}">
                <a16:creationId xmlns:a16="http://schemas.microsoft.com/office/drawing/2014/main" id="{6BA462D4-EB1F-41DD-B3AC-CFA90794AAC4}"/>
              </a:ext>
            </a:extLst>
          </p:cNvPr>
          <p:cNvSpPr txBox="1"/>
          <p:nvPr/>
        </p:nvSpPr>
        <p:spPr>
          <a:xfrm>
            <a:off x="3739604" y="5054474"/>
            <a:ext cx="16321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>
                <a:cs typeface="Times New Roman" panose="02020603050405020304" pitchFamily="18" charset="0"/>
              </a:rPr>
              <a:t>body height research done previously</a:t>
            </a:r>
            <a:endParaRPr lang="zh-CN" altLang="en-US" sz="1000" dirty="0">
              <a:cs typeface="Times New Roman" panose="02020603050405020304" pitchFamily="18" charset="0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ED469366-4C8A-4F21-8110-235F4122342E}"/>
              </a:ext>
            </a:extLst>
          </p:cNvPr>
          <p:cNvSpPr txBox="1"/>
          <p:nvPr/>
        </p:nvSpPr>
        <p:spPr>
          <a:xfrm>
            <a:off x="3748649" y="4798929"/>
            <a:ext cx="1602597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微软雅黑"/>
                <a:cs typeface="Times New Roman" panose="02020603050405020304" pitchFamily="18" charset="0"/>
              </a:rPr>
              <a:t>Combined with vertebral </a:t>
            </a:r>
            <a:endParaRPr lang="zh-CN" altLang="en-US" dirty="0"/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E8E8D612-F44D-4898-B4AE-EF5426EDB1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46" t="29342" r="33952" b="12865"/>
          <a:stretch/>
        </p:blipFill>
        <p:spPr>
          <a:xfrm>
            <a:off x="851588" y="1665070"/>
            <a:ext cx="2234123" cy="158170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402A80F-1DD5-4B5F-9868-E8AB529541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7705" y="1666893"/>
            <a:ext cx="1967645" cy="1559935"/>
          </a:xfrm>
          <a:prstGeom prst="rect">
            <a:avLst/>
          </a:prstGeom>
        </p:spPr>
      </p:pic>
      <p:pic>
        <p:nvPicPr>
          <p:cNvPr id="24" name="图片 23" descr="紫色的蛋糕&#10;&#10;中度可信度描述已自动生成">
            <a:extLst>
              <a:ext uri="{FF2B5EF4-FFF2-40B4-BE49-F238E27FC236}">
                <a16:creationId xmlns:a16="http://schemas.microsoft.com/office/drawing/2014/main" id="{6DBB4F29-F889-45C7-AACA-6ABE33AAD8C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60" r="1603" b="2833"/>
          <a:stretch/>
        </p:blipFill>
        <p:spPr>
          <a:xfrm>
            <a:off x="6312862" y="1688094"/>
            <a:ext cx="2197144" cy="1535659"/>
          </a:xfrm>
          <a:prstGeom prst="rect">
            <a:avLst/>
          </a:prstGeom>
        </p:spPr>
      </p:pic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B5A11728-E3AE-4576-9D26-911250F8978F}"/>
              </a:ext>
            </a:extLst>
          </p:cNvPr>
          <p:cNvCxnSpPr>
            <a:cxnSpLocks/>
            <a:stCxn id="46" idx="1"/>
          </p:cNvCxnSpPr>
          <p:nvPr/>
        </p:nvCxnSpPr>
        <p:spPr>
          <a:xfrm flipH="1">
            <a:off x="3748649" y="5778837"/>
            <a:ext cx="1445774" cy="5235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文本框 25">
                <a:extLst>
                  <a:ext uri="{FF2B5EF4-FFF2-40B4-BE49-F238E27FC236}">
                    <a16:creationId xmlns:a16="http://schemas.microsoft.com/office/drawing/2014/main" id="{C704A3AB-237F-4001-B02B-5ECB102EE55F}"/>
                  </a:ext>
                </a:extLst>
              </p:cNvPr>
              <p:cNvSpPr txBox="1"/>
              <p:nvPr/>
            </p:nvSpPr>
            <p:spPr>
              <a:xfrm>
                <a:off x="-22053" y="5319673"/>
                <a:ext cx="4572000" cy="151733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indent="288290" algn="just" hangingPunct="0">
                  <a:lnSpc>
                    <a:spcPct val="115000"/>
                  </a:lnSpc>
                  <a:spcBef>
                    <a:spcPts val="600"/>
                  </a:spcBef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zh-CN" altLang="zh-CN" sz="1800" i="1" kern="700" smtClean="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1800" i="1" kern="700">
                              <a:effectLst/>
                              <a:latin typeface="Cambria Math" panose="02040503050406030204" pitchFamily="18" charset="0"/>
                              <a:ea typeface="宋体" panose="02010600030101010101" pitchFamily="2" charset="-122"/>
                            </a:rPr>
                            <m:t>𝐶</m:t>
                          </m:r>
                        </m:e>
                        <m:sub>
                          <m:r>
                            <a:rPr lang="en-US" altLang="zh-CN" sz="1800" i="1" kern="700">
                              <a:effectLst/>
                              <a:latin typeface="Cambria Math" panose="02040503050406030204" pitchFamily="18" charset="0"/>
                              <a:ea typeface="宋体" panose="02010600030101010101" pitchFamily="2" charset="-122"/>
                            </a:rPr>
                            <m:t>𝑥</m:t>
                          </m:r>
                        </m:sub>
                      </m:sSub>
                      <m:r>
                        <a:rPr lang="en-US" altLang="zh-CN" sz="1800" i="1" kern="700">
                          <a:effectLst/>
                          <a:latin typeface="Cambria Math" panose="02040503050406030204" pitchFamily="18" charset="0"/>
                          <a:ea typeface="宋体" panose="02010600030101010101" pitchFamily="2" charset="-122"/>
                        </a:rPr>
                        <m:t>=</m:t>
                      </m:r>
                      <m:f>
                        <m:fPr>
                          <m:ctrlPr>
                            <a:rPr lang="zh-CN" altLang="zh-CN" sz="1800" i="1" kern="70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limLoc m:val="undOvr"/>
                              <m:subHide m:val="on"/>
                              <m:supHide m:val="on"/>
                              <m:ctrlPr>
                                <a:rPr lang="zh-CN" altLang="zh-CN" sz="1800" i="1" kern="7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sSub>
                                <m:sSubPr>
                                  <m:ctrlPr>
                                    <a:rPr lang="zh-CN" altLang="zh-CN" sz="1800" i="1" kern="7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1800" i="1" kern="700">
                                      <a:effectLst/>
                                      <a:latin typeface="Cambria Math" panose="02040503050406030204" pitchFamily="18" charset="0"/>
                                      <a:ea typeface="宋体" panose="02010600030101010101" pitchFamily="2" charset="-122"/>
                                    </a:rPr>
                                    <m:t>𝐶</m:t>
                                  </m:r>
                                </m:e>
                                <m:sub>
                                  <m:r>
                                    <a:rPr lang="en-US" altLang="zh-CN" sz="1800" i="1" kern="700">
                                      <a:effectLst/>
                                      <a:latin typeface="Cambria Math" panose="02040503050406030204" pitchFamily="18" charset="0"/>
                                      <a:ea typeface="宋体" panose="02010600030101010101" pitchFamily="2" charset="-122"/>
                                    </a:rPr>
                                    <m:t>𝑖𝑥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zh-CN" altLang="zh-CN" sz="1800" i="1" kern="7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1800" i="1" kern="700">
                                      <a:effectLst/>
                                      <a:latin typeface="Cambria Math" panose="02040503050406030204" pitchFamily="18" charset="0"/>
                                      <a:ea typeface="宋体" panose="02010600030101010101" pitchFamily="2" charset="-122"/>
                                    </a:rPr>
                                    <m:t>𝐴</m:t>
                                  </m:r>
                                </m:e>
                                <m:sub>
                                  <m:r>
                                    <a:rPr lang="en-US" altLang="zh-CN" sz="1800" i="1" kern="700">
                                      <a:effectLst/>
                                      <a:latin typeface="Cambria Math" panose="02040503050406030204" pitchFamily="18" charset="0"/>
                                      <a:ea typeface="宋体" panose="02010600030101010101" pitchFamily="2" charset="-122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nary>
                        </m:num>
                        <m:den>
                          <m:nary>
                            <m:naryPr>
                              <m:chr m:val="∑"/>
                              <m:limLoc m:val="undOvr"/>
                              <m:subHide m:val="on"/>
                              <m:supHide m:val="on"/>
                              <m:ctrlPr>
                                <a:rPr lang="zh-CN" altLang="zh-CN" sz="1800" i="1" kern="7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sSub>
                                <m:sSubPr>
                                  <m:ctrlPr>
                                    <a:rPr lang="zh-CN" altLang="zh-CN" sz="1800" i="1" kern="7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1800" i="1" kern="700">
                                      <a:effectLst/>
                                      <a:latin typeface="Cambria Math" panose="02040503050406030204" pitchFamily="18" charset="0"/>
                                      <a:ea typeface="宋体" panose="02010600030101010101" pitchFamily="2" charset="-122"/>
                                    </a:rPr>
                                    <m:t>𝐴</m:t>
                                  </m:r>
                                </m:e>
                                <m:sub>
                                  <m:r>
                                    <a:rPr lang="en-US" altLang="zh-CN" sz="1800" i="1" kern="700">
                                      <a:effectLst/>
                                      <a:latin typeface="Cambria Math" panose="02040503050406030204" pitchFamily="18" charset="0"/>
                                      <a:ea typeface="宋体" panose="02010600030101010101" pitchFamily="2" charset="-122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nary>
                        </m:den>
                      </m:f>
                    </m:oMath>
                  </m:oMathPara>
                </a14:m>
                <a:endParaRPr lang="zh-CN" altLang="zh-CN" sz="1800" kern="700" dirty="0">
                  <a:effectLst/>
                  <a:latin typeface="Times New Roman" panose="02020603050405020304" pitchFamily="18" charset="0"/>
                  <a:ea typeface="宋体" panose="02010600030101010101" pitchFamily="2" charset="-122"/>
                </a:endParaRPr>
              </a:p>
              <a:p>
                <a:pPr indent="288290" algn="just" hangingPunct="0">
                  <a:lnSpc>
                    <a:spcPct val="115000"/>
                  </a:lnSpc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zh-CN" altLang="zh-CN" sz="1800" i="1" kern="70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1800" i="1" kern="700">
                              <a:effectLst/>
                              <a:latin typeface="Cambria Math" panose="02040503050406030204" pitchFamily="18" charset="0"/>
                              <a:ea typeface="宋体" panose="02010600030101010101" pitchFamily="2" charset="-122"/>
                            </a:rPr>
                            <m:t>𝐶</m:t>
                          </m:r>
                        </m:e>
                        <m:sub>
                          <m:r>
                            <a:rPr lang="en-US" altLang="zh-CN" sz="1800" i="1" kern="700">
                              <a:effectLst/>
                              <a:latin typeface="Cambria Math" panose="02040503050406030204" pitchFamily="18" charset="0"/>
                              <a:ea typeface="宋体" panose="02010600030101010101" pitchFamily="2" charset="-122"/>
                            </a:rPr>
                            <m:t>𝑦</m:t>
                          </m:r>
                        </m:sub>
                      </m:sSub>
                      <m:r>
                        <a:rPr lang="en-US" altLang="zh-CN" sz="1800" i="1" kern="700">
                          <a:effectLst/>
                          <a:latin typeface="Cambria Math" panose="02040503050406030204" pitchFamily="18" charset="0"/>
                          <a:ea typeface="宋体" panose="02010600030101010101" pitchFamily="2" charset="-122"/>
                        </a:rPr>
                        <m:t>=</m:t>
                      </m:r>
                      <m:f>
                        <m:fPr>
                          <m:ctrlPr>
                            <a:rPr lang="zh-CN" altLang="zh-CN" sz="1800" i="1" kern="70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limLoc m:val="undOvr"/>
                              <m:subHide m:val="on"/>
                              <m:supHide m:val="on"/>
                              <m:ctrlPr>
                                <a:rPr lang="zh-CN" altLang="zh-CN" sz="1800" i="1" kern="7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sSub>
                                <m:sSubPr>
                                  <m:ctrlPr>
                                    <a:rPr lang="zh-CN" altLang="zh-CN" sz="1800" i="1" kern="7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1800" i="1" kern="700">
                                      <a:effectLst/>
                                      <a:latin typeface="Cambria Math" panose="02040503050406030204" pitchFamily="18" charset="0"/>
                                      <a:ea typeface="宋体" panose="02010600030101010101" pitchFamily="2" charset="-122"/>
                                    </a:rPr>
                                    <m:t>𝐶</m:t>
                                  </m:r>
                                </m:e>
                                <m:sub>
                                  <m:r>
                                    <a:rPr lang="en-US" altLang="zh-CN" sz="1800" i="1" kern="700">
                                      <a:effectLst/>
                                      <a:latin typeface="Cambria Math" panose="02040503050406030204" pitchFamily="18" charset="0"/>
                                      <a:ea typeface="宋体" panose="02010600030101010101" pitchFamily="2" charset="-122"/>
                                    </a:rPr>
                                    <m:t>𝑖𝑦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zh-CN" altLang="zh-CN" sz="1800" i="1" kern="7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1800" i="1" kern="700">
                                      <a:effectLst/>
                                      <a:latin typeface="Cambria Math" panose="02040503050406030204" pitchFamily="18" charset="0"/>
                                      <a:ea typeface="宋体" panose="02010600030101010101" pitchFamily="2" charset="-122"/>
                                    </a:rPr>
                                    <m:t>𝐴</m:t>
                                  </m:r>
                                </m:e>
                                <m:sub>
                                  <m:r>
                                    <a:rPr lang="en-US" altLang="zh-CN" sz="1800" i="1" kern="700">
                                      <a:effectLst/>
                                      <a:latin typeface="Cambria Math" panose="02040503050406030204" pitchFamily="18" charset="0"/>
                                      <a:ea typeface="宋体" panose="02010600030101010101" pitchFamily="2" charset="-122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nary>
                        </m:num>
                        <m:den>
                          <m:nary>
                            <m:naryPr>
                              <m:chr m:val="∑"/>
                              <m:limLoc m:val="undOvr"/>
                              <m:subHide m:val="on"/>
                              <m:supHide m:val="on"/>
                              <m:ctrlPr>
                                <a:rPr lang="zh-CN" altLang="zh-CN" sz="1800" i="1" kern="7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sSub>
                                <m:sSubPr>
                                  <m:ctrlPr>
                                    <a:rPr lang="zh-CN" altLang="zh-CN" sz="1800" i="1" kern="7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1800" i="1" kern="700">
                                      <a:effectLst/>
                                      <a:latin typeface="Cambria Math" panose="02040503050406030204" pitchFamily="18" charset="0"/>
                                      <a:ea typeface="宋体" panose="02010600030101010101" pitchFamily="2" charset="-122"/>
                                    </a:rPr>
                                    <m:t>𝐴</m:t>
                                  </m:r>
                                </m:e>
                                <m:sub>
                                  <m:r>
                                    <a:rPr lang="en-US" altLang="zh-CN" sz="1800" i="1" kern="700">
                                      <a:effectLst/>
                                      <a:latin typeface="Cambria Math" panose="02040503050406030204" pitchFamily="18" charset="0"/>
                                      <a:ea typeface="宋体" panose="02010600030101010101" pitchFamily="2" charset="-122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nary>
                        </m:den>
                      </m:f>
                    </m:oMath>
                  </m:oMathPara>
                </a14:m>
                <a:endParaRPr lang="zh-CN" altLang="zh-CN" sz="1800" kern="700" dirty="0">
                  <a:effectLst/>
                  <a:latin typeface="Times New Roman" panose="02020603050405020304" pitchFamily="18" charset="0"/>
                  <a:ea typeface="宋体" panose="02010600030101010101" pitchFamily="2" charset="-122"/>
                </a:endParaRPr>
              </a:p>
            </p:txBody>
          </p:sp>
        </mc:Choice>
        <mc:Fallback xmlns="">
          <p:sp>
            <p:nvSpPr>
              <p:cNvPr id="26" name="文本框 25">
                <a:extLst>
                  <a:ext uri="{FF2B5EF4-FFF2-40B4-BE49-F238E27FC236}">
                    <a16:creationId xmlns:a16="http://schemas.microsoft.com/office/drawing/2014/main" id="{C704A3AB-237F-4001-B02B-5ECB102EE55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22053" y="5319673"/>
                <a:ext cx="4572000" cy="151733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3960852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文本框 25">
            <a:extLst>
              <a:ext uri="{FF2B5EF4-FFF2-40B4-BE49-F238E27FC236}">
                <a16:creationId xmlns:a16="http://schemas.microsoft.com/office/drawing/2014/main" id="{1A919A4A-3722-441E-B121-B30AE1E6C557}"/>
              </a:ext>
            </a:extLst>
          </p:cNvPr>
          <p:cNvSpPr txBox="1"/>
          <p:nvPr/>
        </p:nvSpPr>
        <p:spPr>
          <a:xfrm>
            <a:off x="188300" y="5665617"/>
            <a:ext cx="4835227" cy="974001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A7183BD-2E64-42E2-8A1C-2C3EB3B06623}"/>
              </a:ext>
            </a:extLst>
          </p:cNvPr>
          <p:cNvSpPr txBox="1"/>
          <p:nvPr/>
        </p:nvSpPr>
        <p:spPr>
          <a:xfrm>
            <a:off x="5081220" y="4498672"/>
            <a:ext cx="2330214" cy="98981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A972F8-883D-486E-81D9-0D5B11A7A24C}"/>
              </a:ext>
            </a:extLst>
          </p:cNvPr>
          <p:cNvSpPr txBox="1">
            <a:spLocks/>
          </p:cNvSpPr>
          <p:nvPr/>
        </p:nvSpPr>
        <p:spPr>
          <a:xfrm>
            <a:off x="447571" y="813791"/>
            <a:ext cx="5396637" cy="4580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l"/>
            <a:r>
              <a:rPr lang="en-US" altLang="zh-CN" sz="4000" dirty="0">
                <a:latin typeface="Arial" panose="020B0604020202020204" pitchFamily="34" charset="0"/>
                <a:cs typeface="Arial" panose="020B0604020202020204" pitchFamily="34" charset="0"/>
              </a:rPr>
              <a:t>Framework</a:t>
            </a:r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CE14DDE-3F22-49E0-82BF-434D66749946}"/>
              </a:ext>
            </a:extLst>
          </p:cNvPr>
          <p:cNvSpPr/>
          <p:nvPr/>
        </p:nvSpPr>
        <p:spPr>
          <a:xfrm>
            <a:off x="1017396" y="3420347"/>
            <a:ext cx="1835739" cy="3965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cs typeface="Times New Roman" panose="02020603050405020304" pitchFamily="18" charset="0"/>
              </a:rPr>
              <a:t>Original CT scan image</a:t>
            </a:r>
            <a:endParaRPr lang="zh-CN" altLang="en-US" sz="1200" dirty="0">
              <a:cs typeface="Times New Roman" panose="02020603050405020304" pitchFamily="18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90CBEE5-7D4C-42F6-946A-3FD15B0DDAD7}"/>
              </a:ext>
            </a:extLst>
          </p:cNvPr>
          <p:cNvSpPr/>
          <p:nvPr/>
        </p:nvSpPr>
        <p:spPr>
          <a:xfrm>
            <a:off x="4644166" y="3420347"/>
            <a:ext cx="1075467" cy="3931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cs typeface="Times New Roman" panose="02020603050405020304" pitchFamily="18" charset="0"/>
              </a:rPr>
              <a:t>Soft tissue</a:t>
            </a:r>
            <a:endParaRPr lang="zh-CN" altLang="en-US" sz="1200" dirty="0">
              <a:cs typeface="Times New Roman" panose="02020603050405020304" pitchFamily="18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B903120-608D-4A4E-9442-345C5DCE7453}"/>
              </a:ext>
            </a:extLst>
          </p:cNvPr>
          <p:cNvSpPr/>
          <p:nvPr/>
        </p:nvSpPr>
        <p:spPr>
          <a:xfrm>
            <a:off x="6722584" y="3420347"/>
            <a:ext cx="1377698" cy="3931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cs typeface="Times New Roman" panose="02020603050405020304" pitchFamily="18" charset="0"/>
              </a:rPr>
              <a:t>Torso soft tissue</a:t>
            </a:r>
            <a:endParaRPr lang="zh-CN" altLang="en-US" sz="1200" dirty="0">
              <a:cs typeface="Times New Roman" panose="02020603050405020304" pitchFamily="18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32E12C1-B5E6-47E8-A972-F373A6EE1755}"/>
              </a:ext>
            </a:extLst>
          </p:cNvPr>
          <p:cNvSpPr/>
          <p:nvPr/>
        </p:nvSpPr>
        <p:spPr>
          <a:xfrm>
            <a:off x="5319296" y="4874095"/>
            <a:ext cx="1876633" cy="33114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cs typeface="Times New Roman" panose="02020603050405020304" pitchFamily="18" charset="0"/>
              </a:rPr>
              <a:t>Torso</a:t>
            </a:r>
            <a:r>
              <a:rPr lang="en-US" altLang="zh-CN" sz="1200" dirty="0"/>
              <a:t> </a:t>
            </a:r>
            <a:r>
              <a:rPr lang="en-US" altLang="zh-CN" sz="1200" dirty="0">
                <a:cs typeface="Times New Roman" panose="02020603050405020304" pitchFamily="18" charset="0"/>
              </a:rPr>
              <a:t>soft</a:t>
            </a:r>
            <a:r>
              <a:rPr lang="en-US" altLang="zh-CN" sz="1200" dirty="0"/>
              <a:t> </a:t>
            </a:r>
            <a:r>
              <a:rPr lang="en-US" altLang="zh-CN" sz="1200" dirty="0">
                <a:cs typeface="Times New Roman" panose="02020603050405020304" pitchFamily="18" charset="0"/>
              </a:rPr>
              <a:t>tissue</a:t>
            </a:r>
            <a:r>
              <a:rPr lang="en-US" altLang="zh-CN" sz="1200" dirty="0"/>
              <a:t> </a:t>
            </a:r>
            <a:r>
              <a:rPr lang="en-US" altLang="zh-CN" sz="1200" dirty="0">
                <a:cs typeface="Times New Roman" panose="02020603050405020304" pitchFamily="18" charset="0"/>
              </a:rPr>
              <a:t>areas</a:t>
            </a:r>
            <a:endParaRPr lang="zh-CN" altLang="en-US" sz="1200" dirty="0">
              <a:cs typeface="Times New Roman" panose="02020603050405020304" pitchFamily="18" charset="0"/>
            </a:endParaRPr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41B19D3F-280B-46C0-843A-CE345F9ABF8D}"/>
              </a:ext>
            </a:extLst>
          </p:cNvPr>
          <p:cNvCxnSpPr>
            <a:cxnSpLocks/>
            <a:stCxn id="3" idx="3"/>
            <a:endCxn id="5" idx="1"/>
          </p:cNvCxnSpPr>
          <p:nvPr/>
        </p:nvCxnSpPr>
        <p:spPr>
          <a:xfrm flipV="1">
            <a:off x="2853135" y="3616942"/>
            <a:ext cx="1791031" cy="16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AB1D41D9-AF7F-4C7B-8AED-D645A8119BFB}"/>
              </a:ext>
            </a:extLst>
          </p:cNvPr>
          <p:cNvSpPr txBox="1"/>
          <p:nvPr/>
        </p:nvSpPr>
        <p:spPr>
          <a:xfrm>
            <a:off x="2952366" y="3370721"/>
            <a:ext cx="228599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>
                <a:cs typeface="Times New Roman" panose="02020603050405020304" pitchFamily="18" charset="0"/>
              </a:rPr>
              <a:t>CT scanner bed removal</a:t>
            </a:r>
            <a:endParaRPr lang="zh-CN" altLang="en-US" sz="1000" dirty="0">
              <a:cs typeface="Times New Roman" panose="02020603050405020304" pitchFamily="18" charset="0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04D197C0-558F-4E6E-8751-7F545A17524C}"/>
              </a:ext>
            </a:extLst>
          </p:cNvPr>
          <p:cNvSpPr txBox="1"/>
          <p:nvPr/>
        </p:nvSpPr>
        <p:spPr>
          <a:xfrm>
            <a:off x="2952365" y="3630553"/>
            <a:ext cx="228599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>
                <a:cs typeface="Times New Roman" panose="02020603050405020304" pitchFamily="18" charset="0"/>
              </a:rPr>
              <a:t>Initial torso segmentation </a:t>
            </a:r>
            <a:endParaRPr lang="zh-CN" altLang="en-US" sz="1000" dirty="0">
              <a:cs typeface="Times New Roman" panose="02020603050405020304" pitchFamily="18" charset="0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006AF73C-6B1F-4785-BB4B-31C23A505301}"/>
              </a:ext>
            </a:extLst>
          </p:cNvPr>
          <p:cNvSpPr txBox="1"/>
          <p:nvPr/>
        </p:nvSpPr>
        <p:spPr>
          <a:xfrm>
            <a:off x="3085711" y="3813537"/>
            <a:ext cx="228599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>
                <a:cs typeface="Times New Roman" panose="02020603050405020304" pitchFamily="18" charset="0"/>
              </a:rPr>
              <a:t>Body cavity removal</a:t>
            </a:r>
            <a:endParaRPr lang="zh-CN" altLang="en-US" sz="1000" dirty="0">
              <a:cs typeface="Times New Roman" panose="02020603050405020304" pitchFamily="18" charset="0"/>
            </a:endParaRPr>
          </a:p>
        </p:txBody>
      </p: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EB170082-7741-4B47-9249-BD59AA9B1564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>
            <a:off x="5719633" y="3616942"/>
            <a:ext cx="10029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文本框 37">
            <a:extLst>
              <a:ext uri="{FF2B5EF4-FFF2-40B4-BE49-F238E27FC236}">
                <a16:creationId xmlns:a16="http://schemas.microsoft.com/office/drawing/2014/main" id="{1470690E-FFFB-42EB-8457-A01965CC85D4}"/>
              </a:ext>
            </a:extLst>
          </p:cNvPr>
          <p:cNvSpPr txBox="1"/>
          <p:nvPr/>
        </p:nvSpPr>
        <p:spPr>
          <a:xfrm>
            <a:off x="5770378" y="3369710"/>
            <a:ext cx="9491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>
                <a:cs typeface="Times New Roman" panose="02020603050405020304" pitchFamily="18" charset="0"/>
              </a:rPr>
              <a:t>Arm removal</a:t>
            </a:r>
            <a:endParaRPr lang="zh-CN" altLang="en-US" sz="1000" dirty="0">
              <a:cs typeface="Times New Roman" panose="02020603050405020304" pitchFamily="18" charset="0"/>
            </a:endParaRP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11FB510A-31D0-4FD2-AD48-F988C524C743}"/>
              </a:ext>
            </a:extLst>
          </p:cNvPr>
          <p:cNvSpPr/>
          <p:nvPr/>
        </p:nvSpPr>
        <p:spPr>
          <a:xfrm>
            <a:off x="5194423" y="5613266"/>
            <a:ext cx="2001506" cy="33114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cs typeface="Times New Roman" panose="02020603050405020304" pitchFamily="18" charset="0"/>
              </a:rPr>
              <a:t>Torso soft tissue centroids</a:t>
            </a:r>
            <a:endParaRPr lang="zh-CN" altLang="en-US" sz="1200" dirty="0">
              <a:cs typeface="Times New Roman" panose="02020603050405020304" pitchFamily="18" charset="0"/>
            </a:endParaRPr>
          </a:p>
        </p:txBody>
      </p:sp>
      <p:cxnSp>
        <p:nvCxnSpPr>
          <p:cNvPr id="48" name="连接符: 肘形 47">
            <a:extLst>
              <a:ext uri="{FF2B5EF4-FFF2-40B4-BE49-F238E27FC236}">
                <a16:creationId xmlns:a16="http://schemas.microsoft.com/office/drawing/2014/main" id="{44C8B435-F097-424D-9DAD-097E641BFD28}"/>
              </a:ext>
            </a:extLst>
          </p:cNvPr>
          <p:cNvCxnSpPr>
            <a:cxnSpLocks/>
            <a:stCxn id="6" idx="2"/>
            <a:endCxn id="7" idx="3"/>
          </p:cNvCxnSpPr>
          <p:nvPr/>
        </p:nvCxnSpPr>
        <p:spPr>
          <a:xfrm rot="5400000">
            <a:off x="6690617" y="4318849"/>
            <a:ext cx="1226129" cy="21550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连接符: 肘形 49">
            <a:extLst>
              <a:ext uri="{FF2B5EF4-FFF2-40B4-BE49-F238E27FC236}">
                <a16:creationId xmlns:a16="http://schemas.microsoft.com/office/drawing/2014/main" id="{594E4C7D-B55B-4525-8C77-490CD1ABB1B3}"/>
              </a:ext>
            </a:extLst>
          </p:cNvPr>
          <p:cNvCxnSpPr>
            <a:cxnSpLocks/>
            <a:stCxn id="6" idx="2"/>
            <a:endCxn id="46" idx="3"/>
          </p:cNvCxnSpPr>
          <p:nvPr/>
        </p:nvCxnSpPr>
        <p:spPr>
          <a:xfrm rot="5400000">
            <a:off x="6321031" y="4688435"/>
            <a:ext cx="1965300" cy="21550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1" name="矩形 50">
            <a:extLst>
              <a:ext uri="{FF2B5EF4-FFF2-40B4-BE49-F238E27FC236}">
                <a16:creationId xmlns:a16="http://schemas.microsoft.com/office/drawing/2014/main" id="{5A76925E-1721-4B39-A61F-670D4B27A4D0}"/>
              </a:ext>
            </a:extLst>
          </p:cNvPr>
          <p:cNvSpPr/>
          <p:nvPr/>
        </p:nvSpPr>
        <p:spPr>
          <a:xfrm>
            <a:off x="1017396" y="4863877"/>
            <a:ext cx="2603412" cy="33114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cs typeface="Times New Roman" panose="02020603050405020304" pitchFamily="18" charset="0"/>
              </a:rPr>
              <a:t>Sectional torso volumes/masses</a:t>
            </a:r>
            <a:endParaRPr lang="zh-CN" altLang="en-US" sz="1200" dirty="0">
              <a:cs typeface="Times New Roman" panose="02020603050405020304" pitchFamily="18" charset="0"/>
            </a:endParaRPr>
          </a:p>
        </p:txBody>
      </p:sp>
      <p:cxnSp>
        <p:nvCxnSpPr>
          <p:cNvPr id="53" name="直接箭头连接符 52">
            <a:extLst>
              <a:ext uri="{FF2B5EF4-FFF2-40B4-BE49-F238E27FC236}">
                <a16:creationId xmlns:a16="http://schemas.microsoft.com/office/drawing/2014/main" id="{C3D6F57D-7B5E-4EFE-B264-315E76B7BE1B}"/>
              </a:ext>
            </a:extLst>
          </p:cNvPr>
          <p:cNvCxnSpPr>
            <a:cxnSpLocks/>
            <a:stCxn id="7" idx="1"/>
            <a:endCxn id="51" idx="3"/>
          </p:cNvCxnSpPr>
          <p:nvPr/>
        </p:nvCxnSpPr>
        <p:spPr>
          <a:xfrm flipH="1" flipV="1">
            <a:off x="3620808" y="5029448"/>
            <a:ext cx="1698488" cy="102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4" name="文本框 53">
            <a:extLst>
              <a:ext uri="{FF2B5EF4-FFF2-40B4-BE49-F238E27FC236}">
                <a16:creationId xmlns:a16="http://schemas.microsoft.com/office/drawing/2014/main" id="{6BA462D4-EB1F-41DD-B3AC-CFA90794AAC4}"/>
              </a:ext>
            </a:extLst>
          </p:cNvPr>
          <p:cNvSpPr txBox="1"/>
          <p:nvPr/>
        </p:nvSpPr>
        <p:spPr>
          <a:xfrm>
            <a:off x="3739604" y="5054474"/>
            <a:ext cx="16321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>
                <a:cs typeface="Times New Roman" panose="02020603050405020304" pitchFamily="18" charset="0"/>
              </a:rPr>
              <a:t>body height research done previously</a:t>
            </a:r>
            <a:endParaRPr lang="zh-CN" altLang="en-US" sz="1000" dirty="0">
              <a:cs typeface="Times New Roman" panose="02020603050405020304" pitchFamily="18" charset="0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ED469366-4C8A-4F21-8110-235F4122342E}"/>
              </a:ext>
            </a:extLst>
          </p:cNvPr>
          <p:cNvSpPr txBox="1"/>
          <p:nvPr/>
        </p:nvSpPr>
        <p:spPr>
          <a:xfrm>
            <a:off x="3748649" y="4798929"/>
            <a:ext cx="1602597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微软雅黑"/>
                <a:cs typeface="Times New Roman" panose="02020603050405020304" pitchFamily="18" charset="0"/>
              </a:rPr>
              <a:t>Combined with vertebral </a:t>
            </a:r>
            <a:endParaRPr lang="zh-CN" altLang="en-US" dirty="0"/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E8E8D612-F44D-4898-B4AE-EF5426EDB1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46" t="29342" r="33952" b="12865"/>
          <a:stretch/>
        </p:blipFill>
        <p:spPr>
          <a:xfrm>
            <a:off x="851588" y="1665070"/>
            <a:ext cx="2234123" cy="158170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402A80F-1DD5-4B5F-9868-E8AB529541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7705" y="1666893"/>
            <a:ext cx="1967645" cy="1559935"/>
          </a:xfrm>
          <a:prstGeom prst="rect">
            <a:avLst/>
          </a:prstGeom>
        </p:spPr>
      </p:pic>
      <p:pic>
        <p:nvPicPr>
          <p:cNvPr id="24" name="图片 23" descr="紫色的蛋糕&#10;&#10;中度可信度描述已自动生成">
            <a:extLst>
              <a:ext uri="{FF2B5EF4-FFF2-40B4-BE49-F238E27FC236}">
                <a16:creationId xmlns:a16="http://schemas.microsoft.com/office/drawing/2014/main" id="{6DBB4F29-F889-45C7-AACA-6ABE33AAD8C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60" r="1603" b="2833"/>
          <a:stretch/>
        </p:blipFill>
        <p:spPr>
          <a:xfrm>
            <a:off x="6312862" y="1688094"/>
            <a:ext cx="2197144" cy="153565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512B7B97-A267-49D5-87F1-7AC5D933877E}"/>
                  </a:ext>
                </a:extLst>
              </p:cNvPr>
              <p:cNvSpPr txBox="1"/>
              <p:nvPr/>
            </p:nvSpPr>
            <p:spPr>
              <a:xfrm>
                <a:off x="23406" y="5771140"/>
                <a:ext cx="5214958" cy="6639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𝐴𝑟𝑒𝑎</m:t>
                      </m:r>
                      <m:r>
                        <a:rPr lang="en-US" altLang="zh-CN" sz="1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altLang="zh-CN" sz="1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𝑃𝑒𝑟𝑐𝑒𝑛𝑡𝑎𝑔𝑒</m:t>
                      </m:r>
                      <m:r>
                        <a:rPr lang="en-US" altLang="zh-CN" sz="1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altLang="zh-CN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𝑇𝑜𝑟𝑠𝑜</m:t>
                          </m:r>
                          <m:r>
                            <a:rPr lang="en-US" altLang="zh-CN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a:rPr lang="en-US" altLang="zh-CN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𝑠𝑜𝑓𝑡</m:t>
                          </m:r>
                          <m:r>
                            <a:rPr lang="en-US" altLang="zh-CN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a:rPr lang="en-US" altLang="zh-CN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𝑡𝑖𝑠𝑠𝑢𝑒</m:t>
                          </m:r>
                          <m:r>
                            <a:rPr lang="en-US" altLang="zh-CN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a:rPr lang="en-US" altLang="zh-CN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𝑎𝑟𝑒𝑎</m:t>
                          </m:r>
                          <m:d>
                            <m:dPr>
                              <m:ctrlPr>
                                <a:rPr lang="en-US" altLang="zh-CN" sz="12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12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𝐹𝑟𝑜𝑚</m:t>
                              </m:r>
                              <m:r>
                                <a:rPr lang="en-US" altLang="zh-CN" sz="12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  <m:r>
                                <a:rPr lang="en-US" altLang="zh-CN" sz="12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𝑑𝑒𝑣𝑒𝑙𝑜𝑝𝑒𝑑</m:t>
                              </m:r>
                              <m:r>
                                <a:rPr lang="en-US" altLang="zh-CN" sz="12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  <m:r>
                                <a:rPr lang="en-US" altLang="zh-CN" sz="12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𝑎𝑙𝑔𝑜𝑟𝑖𝑡h𝑚</m:t>
                              </m:r>
                            </m:e>
                          </m:d>
                        </m:num>
                        <m:den>
                          <m:r>
                            <a:rPr lang="en-US" altLang="zh-CN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𝑇𝑜𝑟𝑠𝑜</m:t>
                          </m:r>
                          <m:r>
                            <a:rPr lang="en-US" altLang="zh-CN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a:rPr lang="en-US" altLang="zh-CN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𝑠𝑜𝑓𝑡</m:t>
                          </m:r>
                          <m:r>
                            <a:rPr lang="en-US" altLang="zh-CN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a:rPr lang="en-US" altLang="zh-CN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𝑡𝑖𝑠𝑠𝑢𝑒</m:t>
                          </m:r>
                          <m:r>
                            <a:rPr lang="en-US" altLang="zh-CN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a:rPr lang="en-US" altLang="zh-CN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𝑎𝑟𝑒𝑎</m:t>
                          </m:r>
                          <m:r>
                            <a:rPr lang="en-US" altLang="zh-CN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en-US" altLang="zh-CN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𝑀𝑎𝑛𝑢𝑎𝑙𝑙𝑦</m:t>
                          </m:r>
                          <m:r>
                            <a:rPr lang="en-US" altLang="zh-CN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a:rPr lang="en-US" altLang="zh-CN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𝑚𝑎𝑠𝑘𝑒𝑑</m:t>
                          </m:r>
                          <m:r>
                            <a:rPr lang="en-US" altLang="zh-CN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a:rPr lang="en-US" altLang="zh-CN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𝑖𝑛</m:t>
                          </m:r>
                          <m:r>
                            <a:rPr lang="en-US" altLang="zh-CN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a:rPr lang="en-US" altLang="zh-CN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𝑀𝐼𝑀𝐼𝐶𝑆</m:t>
                          </m:r>
                          <m:r>
                            <a:rPr lang="en-US" altLang="zh-CN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)</m:t>
                          </m:r>
                        </m:den>
                      </m:f>
                      <m:r>
                        <a:rPr lang="en-US" altLang="zh-CN" sz="12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∗100%</m:t>
                      </m:r>
                    </m:oMath>
                  </m:oMathPara>
                </a14:m>
                <a:endParaRPr lang="zh-CN" altLang="en-US" sz="1200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512B7B97-A267-49D5-87F1-7AC5D933877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406" y="5771140"/>
                <a:ext cx="5214958" cy="663900"/>
              </a:xfrm>
              <a:prstGeom prst="rect">
                <a:avLst/>
              </a:prstGeom>
              <a:blipFill>
                <a:blip r:embed="rId5"/>
                <a:stretch>
                  <a:fillRect b="-458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B5A11728-E3AE-4576-9D26-911250F8978F}"/>
              </a:ext>
            </a:extLst>
          </p:cNvPr>
          <p:cNvCxnSpPr>
            <a:cxnSpLocks/>
          </p:cNvCxnSpPr>
          <p:nvPr/>
        </p:nvCxnSpPr>
        <p:spPr>
          <a:xfrm flipH="1">
            <a:off x="3748649" y="5169906"/>
            <a:ext cx="1617558" cy="66128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02946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180492" y="1861527"/>
            <a:ext cx="979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/>
              <a:t>Masses</a:t>
            </a:r>
            <a:endParaRPr kumimoji="1"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2084311" y="3780845"/>
            <a:ext cx="1172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/>
              <a:t>Centroids</a:t>
            </a:r>
            <a:endParaRPr kumimoji="1" lang="zh-CN" altLang="en-US" dirty="0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925AE041-8E6D-416E-8395-5883A01344F6}"/>
              </a:ext>
            </a:extLst>
          </p:cNvPr>
          <p:cNvGrpSpPr/>
          <p:nvPr/>
        </p:nvGrpSpPr>
        <p:grpSpPr>
          <a:xfrm>
            <a:off x="5675194" y="1810510"/>
            <a:ext cx="1951231" cy="3094892"/>
            <a:chOff x="5742906" y="1861527"/>
            <a:chExt cx="1951231" cy="3094892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128" t="372" r="62692" b="25925"/>
            <a:stretch/>
          </p:blipFill>
          <p:spPr>
            <a:xfrm>
              <a:off x="5884986" y="1861527"/>
              <a:ext cx="1570892" cy="3094892"/>
            </a:xfrm>
            <a:prstGeom prst="rect">
              <a:avLst/>
            </a:prstGeom>
          </p:spPr>
        </p:pic>
        <p:sp>
          <p:nvSpPr>
            <p:cNvPr id="2" name="椭圆 1">
              <a:extLst>
                <a:ext uri="{FF2B5EF4-FFF2-40B4-BE49-F238E27FC236}">
                  <a16:creationId xmlns:a16="http://schemas.microsoft.com/office/drawing/2014/main" id="{F731441A-0761-493A-99D3-54759A49658E}"/>
                </a:ext>
              </a:extLst>
            </p:cNvPr>
            <p:cNvSpPr/>
            <p:nvPr/>
          </p:nvSpPr>
          <p:spPr>
            <a:xfrm>
              <a:off x="7217618" y="3261574"/>
              <a:ext cx="476519" cy="44754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825D2996-53C2-4F60-864E-B98DDFF04492}"/>
                </a:ext>
              </a:extLst>
            </p:cNvPr>
            <p:cNvSpPr/>
            <p:nvPr/>
          </p:nvSpPr>
          <p:spPr>
            <a:xfrm>
              <a:off x="5742906" y="3261574"/>
              <a:ext cx="476519" cy="44754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64B63D08-C322-4DB2-A70C-8FAD18988B69}"/>
              </a:ext>
            </a:extLst>
          </p:cNvPr>
          <p:cNvCxnSpPr>
            <a:cxnSpLocks/>
          </p:cNvCxnSpPr>
          <p:nvPr/>
        </p:nvCxnSpPr>
        <p:spPr>
          <a:xfrm>
            <a:off x="3580327" y="2125014"/>
            <a:ext cx="2403428" cy="92727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28D6092C-1019-4A74-857E-937C0C502652}"/>
              </a:ext>
            </a:extLst>
          </p:cNvPr>
          <p:cNvCxnSpPr>
            <a:cxnSpLocks/>
          </p:cNvCxnSpPr>
          <p:nvPr/>
        </p:nvCxnSpPr>
        <p:spPr>
          <a:xfrm flipV="1">
            <a:off x="3580327" y="3342068"/>
            <a:ext cx="2403428" cy="62344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461535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图表 2">
            <a:extLst>
              <a:ext uri="{FF2B5EF4-FFF2-40B4-BE49-F238E27FC236}">
                <a16:creationId xmlns:a16="http://schemas.microsoft.com/office/drawing/2014/main" id="{5D6C9DC9-929B-4D60-A5B8-3876A95D0D6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80745262"/>
              </p:ext>
            </p:extLst>
          </p:nvPr>
        </p:nvGraphicFramePr>
        <p:xfrm>
          <a:off x="482600" y="643466"/>
          <a:ext cx="8178799" cy="55710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48694281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图表 2">
            <a:extLst>
              <a:ext uri="{FF2B5EF4-FFF2-40B4-BE49-F238E27FC236}">
                <a16:creationId xmlns:a16="http://schemas.microsoft.com/office/drawing/2014/main" id="{5D6C9DC9-929B-4D60-A5B8-3876A95D0D6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62621639"/>
              </p:ext>
            </p:extLst>
          </p:nvPr>
        </p:nvGraphicFramePr>
        <p:xfrm>
          <a:off x="482600" y="643466"/>
          <a:ext cx="8178799" cy="55710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57669459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4FF0755B-5FEF-4AF2-B771-8566A38961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6105794"/>
              </p:ext>
            </p:extLst>
          </p:nvPr>
        </p:nvGraphicFramePr>
        <p:xfrm>
          <a:off x="372862" y="630088"/>
          <a:ext cx="8398274" cy="3494976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713390">
                  <a:extLst>
                    <a:ext uri="{9D8B030D-6E8A-4147-A177-3AD203B41FA5}">
                      <a16:colId xmlns:a16="http://schemas.microsoft.com/office/drawing/2014/main" val="1477080559"/>
                    </a:ext>
                  </a:extLst>
                </a:gridCol>
                <a:gridCol w="1784412">
                  <a:extLst>
                    <a:ext uri="{9D8B030D-6E8A-4147-A177-3AD203B41FA5}">
                      <a16:colId xmlns:a16="http://schemas.microsoft.com/office/drawing/2014/main" val="1099303952"/>
                    </a:ext>
                  </a:extLst>
                </a:gridCol>
                <a:gridCol w="1376038">
                  <a:extLst>
                    <a:ext uri="{9D8B030D-6E8A-4147-A177-3AD203B41FA5}">
                      <a16:colId xmlns:a16="http://schemas.microsoft.com/office/drawing/2014/main" val="3752039384"/>
                    </a:ext>
                  </a:extLst>
                </a:gridCol>
                <a:gridCol w="1762217">
                  <a:extLst>
                    <a:ext uri="{9D8B030D-6E8A-4147-A177-3AD203B41FA5}">
                      <a16:colId xmlns:a16="http://schemas.microsoft.com/office/drawing/2014/main" val="1686328304"/>
                    </a:ext>
                  </a:extLst>
                </a:gridCol>
                <a:gridCol w="1762217">
                  <a:extLst>
                    <a:ext uri="{9D8B030D-6E8A-4147-A177-3AD203B41FA5}">
                      <a16:colId xmlns:a16="http://schemas.microsoft.com/office/drawing/2014/main" val="1243078791"/>
                    </a:ext>
                  </a:extLst>
                </a:gridCol>
              </a:tblGrid>
              <a:tr h="497376"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Running time/s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194" marR="6194" marT="6194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2291985"/>
                  </a:ext>
                </a:extLst>
              </a:tr>
              <a:tr h="59952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Database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194" marR="6194" marT="619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u="none" strike="noStrike" dirty="0">
                          <a:effectLst/>
                        </a:rPr>
                        <a:t>Transverse bed + Peak arm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194" marR="6194" marT="619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u="none" strike="noStrike" dirty="0">
                          <a:effectLst/>
                        </a:rPr>
                        <a:t>Sagittal bed + Peak arm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194" marR="6194" marT="619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u="none" strike="noStrike" dirty="0">
                          <a:effectLst/>
                        </a:rPr>
                        <a:t>Transverse bed + Watershed arm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194" marR="6194" marT="619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u="none" strike="noStrike" dirty="0">
                          <a:effectLst/>
                        </a:rPr>
                        <a:t>Sagittal bed + Watershed arm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194" marR="6194" marT="6194" marB="0" anchor="ctr"/>
                </a:tc>
                <a:extLst>
                  <a:ext uri="{0D108BD9-81ED-4DB2-BD59-A6C34878D82A}">
                    <a16:rowId xmlns:a16="http://schemas.microsoft.com/office/drawing/2014/main" val="1232715479"/>
                  </a:ext>
                </a:extLst>
              </a:tr>
              <a:tr h="59952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606 -- 23 slices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194" marR="6194" marT="619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400" u="none" strike="noStrike" dirty="0">
                          <a:effectLst/>
                        </a:rPr>
                        <a:t>37.09 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194" marR="6194" marT="619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400" u="none" strike="noStrike" dirty="0">
                          <a:effectLst/>
                        </a:rPr>
                        <a:t>193.69 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194" marR="6194" marT="619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400" u="none" strike="noStrike" dirty="0">
                          <a:effectLst/>
                        </a:rPr>
                        <a:t>49.43 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194" marR="6194" marT="619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400" u="none" strike="noStrike" dirty="0">
                          <a:effectLst/>
                        </a:rPr>
                        <a:t>206.03 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194" marR="6194" marT="6194" marB="0" anchor="ctr"/>
                </a:tc>
                <a:extLst>
                  <a:ext uri="{0D108BD9-81ED-4DB2-BD59-A6C34878D82A}">
                    <a16:rowId xmlns:a16="http://schemas.microsoft.com/office/drawing/2014/main" val="1081660417"/>
                  </a:ext>
                </a:extLst>
              </a:tr>
              <a:tr h="59952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636 -- 15 slices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194" marR="6194" marT="619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400" u="none" strike="noStrike" dirty="0">
                          <a:effectLst/>
                        </a:rPr>
                        <a:t>26.29 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194" marR="6194" marT="619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400" u="none" strike="noStrike" dirty="0">
                          <a:effectLst/>
                        </a:rPr>
                        <a:t>157.34 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194" marR="6194" marT="619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400" u="none" strike="noStrike" dirty="0">
                          <a:effectLst/>
                        </a:rPr>
                        <a:t>62.89 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194" marR="6194" marT="619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400" u="none" strike="noStrike">
                          <a:effectLst/>
                        </a:rPr>
                        <a:t>188.33 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194" marR="6194" marT="6194" marB="0" anchor="ctr"/>
                </a:tc>
                <a:extLst>
                  <a:ext uri="{0D108BD9-81ED-4DB2-BD59-A6C34878D82A}">
                    <a16:rowId xmlns:a16="http://schemas.microsoft.com/office/drawing/2014/main" val="2730345255"/>
                  </a:ext>
                </a:extLst>
              </a:tr>
              <a:tr h="59952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526 -- 24 slices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194" marR="6194" marT="619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400" u="none" strike="noStrike" dirty="0">
                          <a:effectLst/>
                        </a:rPr>
                        <a:t>39.41 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194" marR="6194" marT="619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400" u="none" strike="noStrike" dirty="0">
                          <a:effectLst/>
                        </a:rPr>
                        <a:t>137.57 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194" marR="6194" marT="619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400" u="none" strike="noStrike" dirty="0">
                          <a:effectLst/>
                        </a:rPr>
                        <a:t>58.81 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194" marR="6194" marT="619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400" u="none" strike="noStrike" dirty="0">
                          <a:effectLst/>
                        </a:rPr>
                        <a:t>156.97 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194" marR="6194" marT="6194" marB="0" anchor="ctr"/>
                </a:tc>
                <a:extLst>
                  <a:ext uri="{0D108BD9-81ED-4DB2-BD59-A6C34878D82A}">
                    <a16:rowId xmlns:a16="http://schemas.microsoft.com/office/drawing/2014/main" val="672267546"/>
                  </a:ext>
                </a:extLst>
              </a:tr>
              <a:tr h="59952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Avg per slice</a:t>
                      </a:r>
                      <a:endParaRPr lang="en-US" sz="1400" b="1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194" marR="6194" marT="619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400" u="none" strike="noStrike" dirty="0">
                          <a:effectLst/>
                        </a:rPr>
                        <a:t>5.01 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194" marR="6194" marT="619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400" u="none" strike="noStrike" dirty="0">
                          <a:effectLst/>
                        </a:rPr>
                        <a:t>24.64 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194" marR="6194" marT="619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400" u="none" strike="noStrike" dirty="0">
                          <a:effectLst/>
                        </a:rPr>
                        <a:t>8.79 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194" marR="6194" marT="619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400" u="none" strike="noStrike" dirty="0">
                          <a:effectLst/>
                        </a:rPr>
                        <a:t>28.05 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194" marR="6194" marT="6194" marB="0" anchor="ctr"/>
                </a:tc>
                <a:extLst>
                  <a:ext uri="{0D108BD9-81ED-4DB2-BD59-A6C34878D82A}">
                    <a16:rowId xmlns:a16="http://schemas.microsoft.com/office/drawing/2014/main" val="1267368030"/>
                  </a:ext>
                </a:extLst>
              </a:tr>
            </a:tbl>
          </a:graphicData>
        </a:graphic>
      </p:graphicFrame>
      <p:graphicFrame>
        <p:nvGraphicFramePr>
          <p:cNvPr id="18" name="表格 17">
            <a:extLst>
              <a:ext uri="{FF2B5EF4-FFF2-40B4-BE49-F238E27FC236}">
                <a16:creationId xmlns:a16="http://schemas.microsoft.com/office/drawing/2014/main" id="{1852A773-AC03-424D-A868-0A32AEE642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5056420"/>
              </p:ext>
            </p:extLst>
          </p:nvPr>
        </p:nvGraphicFramePr>
        <p:xfrm>
          <a:off x="372864" y="4271413"/>
          <a:ext cx="8398272" cy="213826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722269">
                  <a:extLst>
                    <a:ext uri="{9D8B030D-6E8A-4147-A177-3AD203B41FA5}">
                      <a16:colId xmlns:a16="http://schemas.microsoft.com/office/drawing/2014/main" val="1099303952"/>
                    </a:ext>
                  </a:extLst>
                </a:gridCol>
                <a:gridCol w="2068497">
                  <a:extLst>
                    <a:ext uri="{9D8B030D-6E8A-4147-A177-3AD203B41FA5}">
                      <a16:colId xmlns:a16="http://schemas.microsoft.com/office/drawing/2014/main" val="3752039384"/>
                    </a:ext>
                  </a:extLst>
                </a:gridCol>
                <a:gridCol w="1722268">
                  <a:extLst>
                    <a:ext uri="{9D8B030D-6E8A-4147-A177-3AD203B41FA5}">
                      <a16:colId xmlns:a16="http://schemas.microsoft.com/office/drawing/2014/main" val="1686328304"/>
                    </a:ext>
                  </a:extLst>
                </a:gridCol>
                <a:gridCol w="2885238">
                  <a:extLst>
                    <a:ext uri="{9D8B030D-6E8A-4147-A177-3AD203B41FA5}">
                      <a16:colId xmlns:a16="http://schemas.microsoft.com/office/drawing/2014/main" val="1243078791"/>
                    </a:ext>
                  </a:extLst>
                </a:gridCol>
              </a:tblGrid>
              <a:tr h="501381"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Key parameter setting number</a:t>
                      </a:r>
                    </a:p>
                  </a:txBody>
                  <a:tcPr marL="4343" marR="4343" marT="4343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2291985"/>
                  </a:ext>
                </a:extLst>
              </a:tr>
              <a:tr h="818442"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Transverse bed + Peak arm</a:t>
                      </a:r>
                    </a:p>
                  </a:txBody>
                  <a:tcPr marL="4343" marR="4343" marT="434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Sagittal bed + Peak arm</a:t>
                      </a:r>
                    </a:p>
                  </a:txBody>
                  <a:tcPr marL="4343" marR="4343" marT="434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Transverse bed + Watershed arm</a:t>
                      </a:r>
                    </a:p>
                  </a:txBody>
                  <a:tcPr marL="4343" marR="4343" marT="434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Sagittal bed + Watershed arm</a:t>
                      </a:r>
                    </a:p>
                  </a:txBody>
                  <a:tcPr marL="4343" marR="4343" marT="4343" marB="0" anchor="ctr"/>
                </a:tc>
                <a:extLst>
                  <a:ext uri="{0D108BD9-81ED-4DB2-BD59-A6C34878D82A}">
                    <a16:rowId xmlns:a16="http://schemas.microsoft.com/office/drawing/2014/main" val="1232715479"/>
                  </a:ext>
                </a:extLst>
              </a:tr>
              <a:tr h="818442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40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4343" marR="4343" marT="434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4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4343" marR="4343" marT="434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4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4343" marR="4343" marT="434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4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4343" marR="4343" marT="4343" marB="0" anchor="ctr"/>
                </a:tc>
                <a:extLst>
                  <a:ext uri="{0D108BD9-81ED-4DB2-BD59-A6C34878D82A}">
                    <a16:rowId xmlns:a16="http://schemas.microsoft.com/office/drawing/2014/main" val="1081660417"/>
                  </a:ext>
                </a:extLst>
              </a:tr>
            </a:tbl>
          </a:graphicData>
        </a:graphic>
      </p:graphicFrame>
      <p:sp>
        <p:nvSpPr>
          <p:cNvPr id="10" name="矩形 9">
            <a:extLst>
              <a:ext uri="{FF2B5EF4-FFF2-40B4-BE49-F238E27FC236}">
                <a16:creationId xmlns:a16="http://schemas.microsoft.com/office/drawing/2014/main" id="{4BCCD506-FFE8-4AAB-9B0B-F87C48BFC2FF}"/>
              </a:ext>
            </a:extLst>
          </p:cNvPr>
          <p:cNvSpPr/>
          <p:nvPr/>
        </p:nvSpPr>
        <p:spPr>
          <a:xfrm>
            <a:off x="3204839" y="3622089"/>
            <a:ext cx="1020932" cy="426128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97C64658-5D19-464C-AAAE-9D2B737DBB4D}"/>
              </a:ext>
            </a:extLst>
          </p:cNvPr>
          <p:cNvSpPr/>
          <p:nvPr/>
        </p:nvSpPr>
        <p:spPr>
          <a:xfrm>
            <a:off x="6341616" y="3622089"/>
            <a:ext cx="1020932" cy="426128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6F406E68-085B-45E1-8EA0-F755EB5A471E}"/>
              </a:ext>
            </a:extLst>
          </p:cNvPr>
          <p:cNvSpPr/>
          <p:nvPr/>
        </p:nvSpPr>
        <p:spPr>
          <a:xfrm>
            <a:off x="1253231" y="5801784"/>
            <a:ext cx="1020932" cy="426128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5AE86712-D684-4875-9E64-DE95F349C5FF}"/>
              </a:ext>
            </a:extLst>
          </p:cNvPr>
          <p:cNvSpPr/>
          <p:nvPr/>
        </p:nvSpPr>
        <p:spPr>
          <a:xfrm>
            <a:off x="5186039" y="5801784"/>
            <a:ext cx="1020932" cy="426128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761357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0ED56574-E3EC-4AF3-92DF-D5FE4DEDDA6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42" t="18030" r="43553" b="3341"/>
          <a:stretch/>
        </p:blipFill>
        <p:spPr>
          <a:xfrm>
            <a:off x="507348" y="2389171"/>
            <a:ext cx="2478505" cy="4298361"/>
          </a:xfrm>
          <a:prstGeom prst="rect">
            <a:avLst/>
          </a:prstGeom>
        </p:spPr>
      </p:pic>
      <p:cxnSp>
        <p:nvCxnSpPr>
          <p:cNvPr id="10" name="连接符: 曲线 9">
            <a:extLst>
              <a:ext uri="{FF2B5EF4-FFF2-40B4-BE49-F238E27FC236}">
                <a16:creationId xmlns:a16="http://schemas.microsoft.com/office/drawing/2014/main" id="{6AA7861C-2B18-4954-96DB-A5C3A128950B}"/>
              </a:ext>
            </a:extLst>
          </p:cNvPr>
          <p:cNvCxnSpPr>
            <a:cxnSpLocks/>
          </p:cNvCxnSpPr>
          <p:nvPr/>
        </p:nvCxnSpPr>
        <p:spPr>
          <a:xfrm>
            <a:off x="4328471" y="4392057"/>
            <a:ext cx="1449076" cy="1147068"/>
          </a:xfrm>
          <a:prstGeom prst="curvedConnector3">
            <a:avLst>
              <a:gd name="adj1" fmla="val 50000"/>
            </a:avLst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BE9FB48F-71DE-48B6-BBBF-73C816F90F4E}"/>
              </a:ext>
            </a:extLst>
          </p:cNvPr>
          <p:cNvSpPr txBox="1"/>
          <p:nvPr/>
        </p:nvSpPr>
        <p:spPr>
          <a:xfrm>
            <a:off x="3320809" y="5327034"/>
            <a:ext cx="20505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1">
                    <a:lumMod val="75000"/>
                  </a:schemeClr>
                </a:solidFill>
              </a:rPr>
              <a:t>Slices across the centroids</a:t>
            </a:r>
            <a:endParaRPr lang="zh-CN" alt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grpSp>
        <p:nvGrpSpPr>
          <p:cNvPr id="18" name="组合 43">
            <a:extLst>
              <a:ext uri="{FF2B5EF4-FFF2-40B4-BE49-F238E27FC236}">
                <a16:creationId xmlns:a16="http://schemas.microsoft.com/office/drawing/2014/main" id="{5FD38079-3C10-46FD-AC5A-9C8F901C4870}"/>
              </a:ext>
            </a:extLst>
          </p:cNvPr>
          <p:cNvGrpSpPr/>
          <p:nvPr/>
        </p:nvGrpSpPr>
        <p:grpSpPr>
          <a:xfrm>
            <a:off x="6238811" y="2886094"/>
            <a:ext cx="2995870" cy="1376065"/>
            <a:chOff x="4913274" y="2163820"/>
            <a:chExt cx="4997691" cy="2295542"/>
          </a:xfrm>
        </p:grpSpPr>
        <p:pic>
          <p:nvPicPr>
            <p:cNvPr id="19" name="图片 18" descr="图片包含 照片, 女孩, 看着, 站&#10;&#10;描述已自动生成">
              <a:extLst>
                <a:ext uri="{FF2B5EF4-FFF2-40B4-BE49-F238E27FC236}">
                  <a16:creationId xmlns:a16="http://schemas.microsoft.com/office/drawing/2014/main" id="{6D81A40B-72D9-4495-91A4-36805D89B21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13274" y="2163820"/>
              <a:ext cx="2276492" cy="2295542"/>
            </a:xfrm>
            <a:prstGeom prst="rect">
              <a:avLst/>
            </a:prstGeom>
          </p:spPr>
        </p:pic>
        <p:cxnSp>
          <p:nvCxnSpPr>
            <p:cNvPr id="20" name="直接连接符 28">
              <a:extLst>
                <a:ext uri="{FF2B5EF4-FFF2-40B4-BE49-F238E27FC236}">
                  <a16:creationId xmlns:a16="http://schemas.microsoft.com/office/drawing/2014/main" id="{79F63EF0-6D00-4608-BAA6-5868FE989C86}"/>
                </a:ext>
              </a:extLst>
            </p:cNvPr>
            <p:cNvCxnSpPr>
              <a:cxnSpLocks/>
            </p:cNvCxnSpPr>
            <p:nvPr/>
          </p:nvCxnSpPr>
          <p:spPr>
            <a:xfrm>
              <a:off x="6523630" y="2995684"/>
              <a:ext cx="0" cy="399523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1" name="直接箭头连接符 31">
              <a:extLst>
                <a:ext uri="{FF2B5EF4-FFF2-40B4-BE49-F238E27FC236}">
                  <a16:creationId xmlns:a16="http://schemas.microsoft.com/office/drawing/2014/main" id="{B3AA564D-33B7-4556-9667-85C6FE4F514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559831" y="3149594"/>
              <a:ext cx="1074644" cy="203359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3DA2BE0D-316F-4CBD-8102-E00F5A0B3104}"/>
                </a:ext>
              </a:extLst>
            </p:cNvPr>
            <p:cNvSpPr txBox="1"/>
            <p:nvPr/>
          </p:nvSpPr>
          <p:spPr>
            <a:xfrm>
              <a:off x="7634475" y="3096236"/>
              <a:ext cx="2276490" cy="5134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/>
                <a:t>Slice height</a:t>
              </a:r>
              <a:endParaRPr lang="zh-CN" altLang="en-US" sz="1400" dirty="0"/>
            </a:p>
          </p:txBody>
        </p:sp>
        <p:cxnSp>
          <p:nvCxnSpPr>
            <p:cNvPr id="23" name="直接连接符 35">
              <a:extLst>
                <a:ext uri="{FF2B5EF4-FFF2-40B4-BE49-F238E27FC236}">
                  <a16:creationId xmlns:a16="http://schemas.microsoft.com/office/drawing/2014/main" id="{A96A4DC8-94A3-4FD0-89CC-9D8E4FE4A2C3}"/>
                </a:ext>
              </a:extLst>
            </p:cNvPr>
            <p:cNvCxnSpPr>
              <a:cxnSpLocks/>
            </p:cNvCxnSpPr>
            <p:nvPr/>
          </p:nvCxnSpPr>
          <p:spPr>
            <a:xfrm>
              <a:off x="6523630" y="3429000"/>
              <a:ext cx="0" cy="49696"/>
            </a:xfrm>
            <a:prstGeom prst="line">
              <a:avLst/>
            </a:prstGeom>
            <a:ln>
              <a:solidFill>
                <a:srgbClr val="0070C0"/>
              </a:solidFill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A2141CEC-FBAC-4509-8A3D-13BF84F475CB}"/>
              </a:ext>
            </a:extLst>
          </p:cNvPr>
          <p:cNvGrpSpPr/>
          <p:nvPr/>
        </p:nvGrpSpPr>
        <p:grpSpPr>
          <a:xfrm>
            <a:off x="3227423" y="4027103"/>
            <a:ext cx="1637067" cy="667858"/>
            <a:chOff x="3566950" y="2058803"/>
            <a:chExt cx="1783724" cy="667858"/>
          </a:xfrm>
        </p:grpSpPr>
        <p:cxnSp>
          <p:nvCxnSpPr>
            <p:cNvPr id="9" name="直接连接符 5">
              <a:extLst>
                <a:ext uri="{FF2B5EF4-FFF2-40B4-BE49-F238E27FC236}">
                  <a16:creationId xmlns:a16="http://schemas.microsoft.com/office/drawing/2014/main" id="{C3A20D85-9446-4AF7-8648-4B7BA99615F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66950" y="2423757"/>
              <a:ext cx="1783724" cy="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grpSp>
          <p:nvGrpSpPr>
            <p:cNvPr id="36" name="组合 35">
              <a:extLst>
                <a:ext uri="{FF2B5EF4-FFF2-40B4-BE49-F238E27FC236}">
                  <a16:creationId xmlns:a16="http://schemas.microsoft.com/office/drawing/2014/main" id="{9BD6F99D-B2C5-4FA8-972F-BB8979E3B7B0}"/>
                </a:ext>
              </a:extLst>
            </p:cNvPr>
            <p:cNvGrpSpPr/>
            <p:nvPr/>
          </p:nvGrpSpPr>
          <p:grpSpPr>
            <a:xfrm>
              <a:off x="3566950" y="2058803"/>
              <a:ext cx="1783724" cy="667858"/>
              <a:chOff x="3457977" y="1751527"/>
              <a:chExt cx="1410237" cy="673824"/>
            </a:xfrm>
          </p:grpSpPr>
          <p:sp>
            <p:nvSpPr>
              <p:cNvPr id="29" name="椭圆 28">
                <a:extLst>
                  <a:ext uri="{FF2B5EF4-FFF2-40B4-BE49-F238E27FC236}">
                    <a16:creationId xmlns:a16="http://schemas.microsoft.com/office/drawing/2014/main" id="{6BAAD8CB-7E92-4B65-988B-9A281C631E26}"/>
                  </a:ext>
                </a:extLst>
              </p:cNvPr>
              <p:cNvSpPr/>
              <p:nvPr/>
            </p:nvSpPr>
            <p:spPr>
              <a:xfrm>
                <a:off x="3457977" y="1751527"/>
                <a:ext cx="1403798" cy="18674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" name="椭圆 29">
                <a:extLst>
                  <a:ext uri="{FF2B5EF4-FFF2-40B4-BE49-F238E27FC236}">
                    <a16:creationId xmlns:a16="http://schemas.microsoft.com/office/drawing/2014/main" id="{9BF4280E-7CC7-43F2-9A5A-292C897B6390}"/>
                  </a:ext>
                </a:extLst>
              </p:cNvPr>
              <p:cNvSpPr/>
              <p:nvPr/>
            </p:nvSpPr>
            <p:spPr>
              <a:xfrm>
                <a:off x="3464416" y="2238608"/>
                <a:ext cx="1403798" cy="18674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32" name="直接连接符 31">
                <a:extLst>
                  <a:ext uri="{FF2B5EF4-FFF2-40B4-BE49-F238E27FC236}">
                    <a16:creationId xmlns:a16="http://schemas.microsoft.com/office/drawing/2014/main" id="{E6D7D6D5-D4FE-4C64-A91A-DBE9657EBCFF}"/>
                  </a:ext>
                </a:extLst>
              </p:cNvPr>
              <p:cNvCxnSpPr>
                <a:stCxn id="29" idx="2"/>
                <a:endCxn id="30" idx="2"/>
              </p:cNvCxnSpPr>
              <p:nvPr/>
            </p:nvCxnSpPr>
            <p:spPr>
              <a:xfrm>
                <a:off x="3457977" y="1844899"/>
                <a:ext cx="6439" cy="487081"/>
              </a:xfrm>
              <a:prstGeom prst="line">
                <a:avLst/>
              </a:prstGeom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>
                <a:extLst>
                  <a:ext uri="{FF2B5EF4-FFF2-40B4-BE49-F238E27FC236}">
                    <a16:creationId xmlns:a16="http://schemas.microsoft.com/office/drawing/2014/main" id="{C8C8D139-69C6-473D-A523-06B4997E28E0}"/>
                  </a:ext>
                </a:extLst>
              </p:cNvPr>
              <p:cNvCxnSpPr>
                <a:cxnSpLocks/>
                <a:stCxn id="29" idx="6"/>
                <a:endCxn id="30" idx="6"/>
              </p:cNvCxnSpPr>
              <p:nvPr/>
            </p:nvCxnSpPr>
            <p:spPr>
              <a:xfrm>
                <a:off x="4861775" y="1844899"/>
                <a:ext cx="6439" cy="487081"/>
              </a:xfrm>
              <a:prstGeom prst="line">
                <a:avLst/>
              </a:prstGeom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37" name="直接连接符 5">
            <a:extLst>
              <a:ext uri="{FF2B5EF4-FFF2-40B4-BE49-F238E27FC236}">
                <a16:creationId xmlns:a16="http://schemas.microsoft.com/office/drawing/2014/main" id="{F6FB88ED-6802-453C-8FB7-132CB46B4B54}"/>
              </a:ext>
            </a:extLst>
          </p:cNvPr>
          <p:cNvCxnSpPr>
            <a:cxnSpLocks/>
          </p:cNvCxnSpPr>
          <p:nvPr/>
        </p:nvCxnSpPr>
        <p:spPr>
          <a:xfrm>
            <a:off x="310118" y="4325851"/>
            <a:ext cx="2792479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8" name="直接连接符 5">
            <a:extLst>
              <a:ext uri="{FF2B5EF4-FFF2-40B4-BE49-F238E27FC236}">
                <a16:creationId xmlns:a16="http://schemas.microsoft.com/office/drawing/2014/main" id="{22AE5E18-774A-4EC0-BDBF-02B2745E6244}"/>
              </a:ext>
            </a:extLst>
          </p:cNvPr>
          <p:cNvCxnSpPr>
            <a:cxnSpLocks/>
          </p:cNvCxnSpPr>
          <p:nvPr/>
        </p:nvCxnSpPr>
        <p:spPr>
          <a:xfrm>
            <a:off x="310118" y="4437811"/>
            <a:ext cx="2792479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8" name="直接箭头连接符 47">
            <a:extLst>
              <a:ext uri="{FF2B5EF4-FFF2-40B4-BE49-F238E27FC236}">
                <a16:creationId xmlns:a16="http://schemas.microsoft.com/office/drawing/2014/main" id="{BD25C128-3C0B-4AC0-806F-3BF926D748BA}"/>
              </a:ext>
            </a:extLst>
          </p:cNvPr>
          <p:cNvCxnSpPr>
            <a:cxnSpLocks/>
          </p:cNvCxnSpPr>
          <p:nvPr/>
        </p:nvCxnSpPr>
        <p:spPr>
          <a:xfrm flipH="1" flipV="1">
            <a:off x="4088068" y="4112115"/>
            <a:ext cx="14070" cy="52904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6" name="连接符: 曲线 25">
            <a:extLst>
              <a:ext uri="{FF2B5EF4-FFF2-40B4-BE49-F238E27FC236}">
                <a16:creationId xmlns:a16="http://schemas.microsoft.com/office/drawing/2014/main" id="{80507070-6729-41E5-8C40-E4A87AFC3988}"/>
              </a:ext>
            </a:extLst>
          </p:cNvPr>
          <p:cNvCxnSpPr>
            <a:cxnSpLocks/>
            <a:endCxn id="19" idx="1"/>
          </p:cNvCxnSpPr>
          <p:nvPr/>
        </p:nvCxnSpPr>
        <p:spPr>
          <a:xfrm flipV="1">
            <a:off x="4123838" y="3574127"/>
            <a:ext cx="2114973" cy="545521"/>
          </a:xfrm>
          <a:prstGeom prst="curvedConnector3">
            <a:avLst>
              <a:gd name="adj1" fmla="val 50000"/>
            </a:avLst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紫色的蛋糕&#10;&#10;中度可信度描述已自动生成">
            <a:extLst>
              <a:ext uri="{FF2B5EF4-FFF2-40B4-BE49-F238E27FC236}">
                <a16:creationId xmlns:a16="http://schemas.microsoft.com/office/drawing/2014/main" id="{AA8F523E-FCFE-4F8F-9DA0-D3F5906E913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60" r="1603" b="2833"/>
          <a:stretch/>
        </p:blipFill>
        <p:spPr>
          <a:xfrm>
            <a:off x="5762694" y="4608141"/>
            <a:ext cx="2633231" cy="186196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1" name="文本框 30">
                <a:extLst>
                  <a:ext uri="{FF2B5EF4-FFF2-40B4-BE49-F238E27FC236}">
                    <a16:creationId xmlns:a16="http://schemas.microsoft.com/office/drawing/2014/main" id="{E6D3EBDC-970F-4485-894B-4A97448DC2C9}"/>
                  </a:ext>
                </a:extLst>
              </p:cNvPr>
              <p:cNvSpPr txBox="1"/>
              <p:nvPr/>
            </p:nvSpPr>
            <p:spPr>
              <a:xfrm>
                <a:off x="200509" y="1392547"/>
                <a:ext cx="6240599" cy="66684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𝑀𝑎𝑠𝑠</m:t>
                      </m:r>
                      <m:r>
                        <a:rPr lang="en-US" altLang="zh-CN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altLang="zh-CN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𝑃𝑒𝑟𝑐𝑒𝑛𝑡𝑎𝑔𝑒</m:t>
                      </m:r>
                      <m:r>
                        <a:rPr lang="en-US" altLang="zh-CN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altLang="zh-CN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𝑆𝑒𝑐𝑡𝑖𝑜𝑛𝑎𝑙</m:t>
                          </m:r>
                          <m:r>
                            <a:rPr lang="en-US" altLang="zh-CN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a:rPr lang="en-US" altLang="zh-CN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𝑡𝑜𝑟𝑠𝑜</m:t>
                          </m:r>
                          <m:r>
                            <a:rPr lang="en-US" altLang="zh-CN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  </m:t>
                          </m:r>
                          <m:r>
                            <a:rPr lang="en-US" altLang="zh-CN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𝑚𝑎𝑠𝑠</m:t>
                          </m:r>
                        </m:num>
                        <m:den>
                          <m:r>
                            <a:rPr lang="en-US" altLang="zh-CN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𝑊𝑒𝑖𝑔h𝑡</m:t>
                          </m:r>
                        </m:den>
                      </m:f>
                      <m:r>
                        <a:rPr lang="en-US" altLang="zh-CN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∗100%</m:t>
                      </m:r>
                    </m:oMath>
                  </m:oMathPara>
                </a14:m>
                <a:endParaRPr lang="zh-CN" altLang="en-US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1" name="文本框 30">
                <a:extLst>
                  <a:ext uri="{FF2B5EF4-FFF2-40B4-BE49-F238E27FC236}">
                    <a16:creationId xmlns:a16="http://schemas.microsoft.com/office/drawing/2014/main" id="{E6D3EBDC-970F-4485-894B-4A97448DC2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0509" y="1392547"/>
                <a:ext cx="6240599" cy="66684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文本框 33">
                <a:extLst>
                  <a:ext uri="{FF2B5EF4-FFF2-40B4-BE49-F238E27FC236}">
                    <a16:creationId xmlns:a16="http://schemas.microsoft.com/office/drawing/2014/main" id="{DB9C5123-A2C0-4C47-BBAD-2F2C7B397599}"/>
                  </a:ext>
                </a:extLst>
              </p:cNvPr>
              <p:cNvSpPr txBox="1"/>
              <p:nvPr/>
            </p:nvSpPr>
            <p:spPr>
              <a:xfrm>
                <a:off x="643912" y="816531"/>
                <a:ext cx="814673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𝑆𝑒𝑐𝑡𝑖𝑜𝑛𝑎𝑙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𝑡𝑜𝑟𝑠𝑜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𝑚𝑎𝑠𝑠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𝑇𝑜𝑟𝑠𝑜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𝑠𝑜𝑓𝑡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𝑡𝑖𝑠𝑠𝑢𝑒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𝑎𝑟𝑒𝑎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∗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𝑆𝑙𝑖𝑐𝑒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h𝑒𝑖𝑔h𝑡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∗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𝑆𝑖𝑛𝑔𝑙𝑒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𝑑𝑒𝑛𝑠𝑖𝑡𝑦</m:t>
                      </m:r>
                    </m:oMath>
                  </m:oMathPara>
                </a14:m>
                <a:endParaRPr lang="zh-CN" altLang="en-US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4" name="文本框 33">
                <a:extLst>
                  <a:ext uri="{FF2B5EF4-FFF2-40B4-BE49-F238E27FC236}">
                    <a16:creationId xmlns:a16="http://schemas.microsoft.com/office/drawing/2014/main" id="{DB9C5123-A2C0-4C47-BBAD-2F2C7B39759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3912" y="816531"/>
                <a:ext cx="8146736" cy="369332"/>
              </a:xfrm>
              <a:prstGeom prst="rect">
                <a:avLst/>
              </a:prstGeom>
              <a:blipFill>
                <a:blip r:embed="rId6"/>
                <a:stretch>
                  <a:fillRect r="-75" b="-1311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文本框 34">
                <a:extLst>
                  <a:ext uri="{FF2B5EF4-FFF2-40B4-BE49-F238E27FC236}">
                    <a16:creationId xmlns:a16="http://schemas.microsoft.com/office/drawing/2014/main" id="{59C3E0DD-D93B-442A-91C6-B26871D1A77C}"/>
                  </a:ext>
                </a:extLst>
              </p:cNvPr>
              <p:cNvSpPr txBox="1"/>
              <p:nvPr/>
            </p:nvSpPr>
            <p:spPr>
              <a:xfrm>
                <a:off x="2793365" y="2447079"/>
                <a:ext cx="365947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𝑆𝑖𝑛𝑔𝑙𝑒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𝑑𝑒𝑛𝑠𝑖𝑡𝑦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=1.04 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𝑔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/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𝑐</m:t>
                      </m:r>
                      <m:sSup>
                        <m:sSup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𝑚</m:t>
                          </m:r>
                        </m:e>
                        <m:sup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p>
                      </m:sSup>
                    </m:oMath>
                  </m:oMathPara>
                </a14:m>
                <a:endParaRPr lang="en-US" altLang="zh-CN" b="0" dirty="0">
                  <a:cs typeface="Times New Roman" panose="02020603050405020304" pitchFamily="18" charset="0"/>
                </a:endParaRPr>
              </a:p>
              <a:p>
                <a:endParaRPr lang="zh-CN" altLang="en-US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5" name="文本框 34">
                <a:extLst>
                  <a:ext uri="{FF2B5EF4-FFF2-40B4-BE49-F238E27FC236}">
                    <a16:creationId xmlns:a16="http://schemas.microsoft.com/office/drawing/2014/main" id="{59C3E0DD-D93B-442A-91C6-B26871D1A77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93365" y="2447079"/>
                <a:ext cx="3659471" cy="646331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7947680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图表 7">
            <a:extLst>
              <a:ext uri="{FF2B5EF4-FFF2-40B4-BE49-F238E27FC236}">
                <a16:creationId xmlns:a16="http://schemas.microsoft.com/office/drawing/2014/main" id="{45C858A1-4685-44F0-9255-0A4340BE3B0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42717033"/>
              </p:ext>
            </p:extLst>
          </p:nvPr>
        </p:nvGraphicFramePr>
        <p:xfrm>
          <a:off x="482600" y="643466"/>
          <a:ext cx="8178799" cy="55710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文本框 8">
            <a:extLst>
              <a:ext uri="{FF2B5EF4-FFF2-40B4-BE49-F238E27FC236}">
                <a16:creationId xmlns:a16="http://schemas.microsoft.com/office/drawing/2014/main" id="{0C0DE026-F5CF-4232-A5F0-7859D18E1E5D}"/>
              </a:ext>
            </a:extLst>
          </p:cNvPr>
          <p:cNvSpPr txBox="1"/>
          <p:nvPr/>
        </p:nvSpPr>
        <p:spPr>
          <a:xfrm>
            <a:off x="482600" y="6059010"/>
            <a:ext cx="863639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rgbClr val="222222"/>
                </a:solidFill>
                <a:latin typeface="Arial" panose="020B0604020202020204" pitchFamily="34" charset="0"/>
              </a:rPr>
              <a:t>[2] </a:t>
            </a:r>
            <a:r>
              <a:rPr lang="en-US" altLang="zh-CN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Keenan B E, </a:t>
            </a:r>
            <a:r>
              <a:rPr lang="en-US" altLang="zh-CN" sz="12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Izatt</a:t>
            </a:r>
            <a:r>
              <a:rPr lang="en-US" altLang="zh-CN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M T, </a:t>
            </a:r>
            <a:r>
              <a:rPr lang="en-US" altLang="zh-CN" sz="12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Askin</a:t>
            </a:r>
            <a:r>
              <a:rPr lang="en-US" altLang="zh-CN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G N, et al. (2014) </a:t>
            </a:r>
            <a:r>
              <a:rPr lang="en-US" altLang="zh-CN" sz="12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Clinical Biomechanics</a:t>
            </a:r>
            <a:endParaRPr lang="en-US" altLang="zh-CN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r>
              <a:rPr lang="en-US" altLang="zh-CN" sz="1200" dirty="0">
                <a:solidFill>
                  <a:srgbClr val="222222"/>
                </a:solidFill>
                <a:latin typeface="Arial" panose="020B0604020202020204" pitchFamily="34" charset="0"/>
              </a:rPr>
              <a:t>[3] </a:t>
            </a:r>
            <a:r>
              <a:rPr lang="en-US" altLang="zh-CN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Pearsall D J, Reid J G, Livingston L A. (1996) </a:t>
            </a:r>
            <a:r>
              <a:rPr lang="en-US" altLang="zh-CN" sz="12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Annals of biomedical engineering</a:t>
            </a:r>
            <a:endParaRPr lang="en-US" altLang="zh-CN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r>
              <a:rPr lang="en-US" altLang="zh-CN" sz="1200" dirty="0">
                <a:solidFill>
                  <a:srgbClr val="222222"/>
                </a:solidFill>
                <a:latin typeface="Arial" panose="020B0604020202020204" pitchFamily="34" charset="0"/>
              </a:rPr>
              <a:t>[4] </a:t>
            </a:r>
            <a:r>
              <a:rPr lang="en-US" altLang="zh-CN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Duval-</a:t>
            </a:r>
            <a:r>
              <a:rPr lang="en-US" altLang="zh-CN" sz="12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Beaupere</a:t>
            </a:r>
            <a:r>
              <a:rPr lang="en-US" altLang="zh-CN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G, </a:t>
            </a:r>
            <a:r>
              <a:rPr lang="en-US" altLang="zh-CN" sz="12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Robain</a:t>
            </a:r>
            <a:r>
              <a:rPr lang="en-US" altLang="zh-CN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G. (1987</a:t>
            </a:r>
            <a:r>
              <a:rPr lang="en-US" altLang="zh-CN" sz="12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) International </a:t>
            </a:r>
            <a:r>
              <a:rPr lang="en-US" altLang="zh-CN" sz="120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orthopaedics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724387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95709-52A0-41E4-9448-13674B281D6C}"/>
              </a:ext>
            </a:extLst>
          </p:cNvPr>
          <p:cNvSpPr txBox="1">
            <a:spLocks/>
          </p:cNvSpPr>
          <p:nvPr/>
        </p:nvSpPr>
        <p:spPr>
          <a:xfrm>
            <a:off x="447571" y="813791"/>
            <a:ext cx="6610177" cy="4580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l"/>
            <a:r>
              <a:rPr lang="en-US" altLang="zh-CN" sz="4000" dirty="0">
                <a:latin typeface="Arial" panose="020B0604020202020204" pitchFamily="34" charset="0"/>
                <a:cs typeface="Arial" panose="020B0604020202020204" pitchFamily="34" charset="0"/>
              </a:rPr>
              <a:t>Conclusion &amp; Future work</a:t>
            </a:r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ABE3CB64-7AE1-4708-86EC-3B752A5C050B}"/>
              </a:ext>
            </a:extLst>
          </p:cNvPr>
          <p:cNvSpPr/>
          <p:nvPr/>
        </p:nvSpPr>
        <p:spPr>
          <a:xfrm>
            <a:off x="551364" y="2093535"/>
            <a:ext cx="2254928" cy="941033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CT bed removal</a:t>
            </a:r>
            <a:endParaRPr lang="zh-CN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49B88A12-9837-40B1-90B0-ADBBDFB918E3}"/>
              </a:ext>
            </a:extLst>
          </p:cNvPr>
          <p:cNvSpPr/>
          <p:nvPr/>
        </p:nvSpPr>
        <p:spPr>
          <a:xfrm>
            <a:off x="3501345" y="2093534"/>
            <a:ext cx="2254928" cy="941033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Soft tissue segmentation</a:t>
            </a:r>
            <a:endParaRPr lang="zh-CN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D60DA070-B36C-4CC3-A07A-47F93E5AFD2A}"/>
              </a:ext>
            </a:extLst>
          </p:cNvPr>
          <p:cNvSpPr/>
          <p:nvPr/>
        </p:nvSpPr>
        <p:spPr>
          <a:xfrm>
            <a:off x="6451327" y="2093535"/>
            <a:ext cx="2254928" cy="941033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Arm removal</a:t>
            </a:r>
            <a:endParaRPr lang="zh-CN" altLang="en-US" dirty="0"/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A293FD8E-7786-4EFC-B506-36319548AB23}"/>
              </a:ext>
            </a:extLst>
          </p:cNvPr>
          <p:cNvCxnSpPr>
            <a:stCxn id="7" idx="3"/>
            <a:endCxn id="8" idx="1"/>
          </p:cNvCxnSpPr>
          <p:nvPr/>
        </p:nvCxnSpPr>
        <p:spPr>
          <a:xfrm flipV="1">
            <a:off x="2806292" y="2564051"/>
            <a:ext cx="695053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6D6CC008-74AD-48D3-AA22-CF5E80F3F7A5}"/>
              </a:ext>
            </a:extLst>
          </p:cNvPr>
          <p:cNvCxnSpPr>
            <a:stCxn id="8" idx="3"/>
            <a:endCxn id="9" idx="1"/>
          </p:cNvCxnSpPr>
          <p:nvPr/>
        </p:nvCxnSpPr>
        <p:spPr>
          <a:xfrm>
            <a:off x="5756273" y="2564051"/>
            <a:ext cx="695054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4" name="矩形 13">
            <a:extLst>
              <a:ext uri="{FF2B5EF4-FFF2-40B4-BE49-F238E27FC236}">
                <a16:creationId xmlns:a16="http://schemas.microsoft.com/office/drawing/2014/main" id="{198F0504-93AA-4634-8A7D-D1E202F44EDA}"/>
              </a:ext>
            </a:extLst>
          </p:cNvPr>
          <p:cNvSpPr/>
          <p:nvPr/>
        </p:nvSpPr>
        <p:spPr>
          <a:xfrm>
            <a:off x="160745" y="3973166"/>
            <a:ext cx="1398984" cy="565950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Sagittal bed</a:t>
            </a:r>
            <a:endParaRPr lang="zh-CN" altLang="en-US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AA49ADCC-6CBF-48AD-8602-01BC6A3CB54D}"/>
              </a:ext>
            </a:extLst>
          </p:cNvPr>
          <p:cNvSpPr/>
          <p:nvPr/>
        </p:nvSpPr>
        <p:spPr>
          <a:xfrm>
            <a:off x="1754833" y="3973166"/>
            <a:ext cx="1873393" cy="565950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Transverse bed</a:t>
            </a:r>
            <a:endParaRPr lang="zh-CN" altLang="en-US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A6757086-4885-4DFA-BE2E-6C23EB8F38D8}"/>
              </a:ext>
            </a:extLst>
          </p:cNvPr>
          <p:cNvSpPr/>
          <p:nvPr/>
        </p:nvSpPr>
        <p:spPr>
          <a:xfrm>
            <a:off x="5527400" y="3973166"/>
            <a:ext cx="1398984" cy="565950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Peak arm</a:t>
            </a:r>
            <a:endParaRPr lang="zh-CN" altLang="en-US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A013352-C801-4222-B2F6-925E0856363E}"/>
              </a:ext>
            </a:extLst>
          </p:cNvPr>
          <p:cNvSpPr/>
          <p:nvPr/>
        </p:nvSpPr>
        <p:spPr>
          <a:xfrm>
            <a:off x="7121488" y="3973166"/>
            <a:ext cx="1873393" cy="565950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Watershed arm</a:t>
            </a:r>
            <a:endParaRPr lang="zh-CN" altLang="en-US" dirty="0"/>
          </a:p>
        </p:txBody>
      </p: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E25A0A64-A9C7-4560-828E-683FA8BB3429}"/>
              </a:ext>
            </a:extLst>
          </p:cNvPr>
          <p:cNvCxnSpPr>
            <a:stCxn id="14" idx="0"/>
            <a:endCxn id="7" idx="2"/>
          </p:cNvCxnSpPr>
          <p:nvPr/>
        </p:nvCxnSpPr>
        <p:spPr>
          <a:xfrm flipV="1">
            <a:off x="860237" y="3034568"/>
            <a:ext cx="818591" cy="9385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618477E6-EB94-49BE-BC7D-BA2379CF39B1}"/>
              </a:ext>
            </a:extLst>
          </p:cNvPr>
          <p:cNvCxnSpPr>
            <a:stCxn id="15" idx="0"/>
            <a:endCxn id="7" idx="2"/>
          </p:cNvCxnSpPr>
          <p:nvPr/>
        </p:nvCxnSpPr>
        <p:spPr>
          <a:xfrm flipH="1" flipV="1">
            <a:off x="1678828" y="3034568"/>
            <a:ext cx="1012702" cy="9385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66358719-919C-4BDF-83BF-99015A62C71F}"/>
              </a:ext>
            </a:extLst>
          </p:cNvPr>
          <p:cNvCxnSpPr>
            <a:stCxn id="16" idx="0"/>
            <a:endCxn id="9" idx="2"/>
          </p:cNvCxnSpPr>
          <p:nvPr/>
        </p:nvCxnSpPr>
        <p:spPr>
          <a:xfrm flipV="1">
            <a:off x="6226892" y="3034568"/>
            <a:ext cx="1351899" cy="9385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9415FEF3-18E2-4F23-B71D-34258F063549}"/>
              </a:ext>
            </a:extLst>
          </p:cNvPr>
          <p:cNvCxnSpPr>
            <a:stCxn id="17" idx="0"/>
            <a:endCxn id="9" idx="2"/>
          </p:cNvCxnSpPr>
          <p:nvPr/>
        </p:nvCxnSpPr>
        <p:spPr>
          <a:xfrm flipH="1" flipV="1">
            <a:off x="7578791" y="3034568"/>
            <a:ext cx="479394" cy="9385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矩形 26">
            <a:extLst>
              <a:ext uri="{FF2B5EF4-FFF2-40B4-BE49-F238E27FC236}">
                <a16:creationId xmlns:a16="http://schemas.microsoft.com/office/drawing/2014/main" id="{7986CB3A-8B82-468E-8E62-123CEEFE9A55}"/>
              </a:ext>
            </a:extLst>
          </p:cNvPr>
          <p:cNvSpPr/>
          <p:nvPr/>
        </p:nvSpPr>
        <p:spPr>
          <a:xfrm>
            <a:off x="160745" y="5100411"/>
            <a:ext cx="1398984" cy="1216676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Improve speed</a:t>
            </a:r>
            <a:endParaRPr lang="zh-CN" altLang="en-US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9AC3B076-592E-4BD3-B97A-FC88CE9290C0}"/>
              </a:ext>
            </a:extLst>
          </p:cNvPr>
          <p:cNvSpPr/>
          <p:nvPr/>
        </p:nvSpPr>
        <p:spPr>
          <a:xfrm>
            <a:off x="1992037" y="5100411"/>
            <a:ext cx="1398984" cy="1216676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Automated slice selection</a:t>
            </a:r>
            <a:endParaRPr lang="zh-CN" altLang="en-US" dirty="0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57C2C575-3986-40F2-A1B9-9EE7D3B69C84}"/>
              </a:ext>
            </a:extLst>
          </p:cNvPr>
          <p:cNvSpPr/>
          <p:nvPr/>
        </p:nvSpPr>
        <p:spPr>
          <a:xfrm>
            <a:off x="5338338" y="5100411"/>
            <a:ext cx="1777107" cy="1216676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Search the peaks from other directions</a:t>
            </a:r>
            <a:endParaRPr lang="zh-CN" altLang="en-US" dirty="0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0A9FC8AF-08F8-43D6-A1AD-8E82962C9F3B}"/>
              </a:ext>
            </a:extLst>
          </p:cNvPr>
          <p:cNvSpPr/>
          <p:nvPr/>
        </p:nvSpPr>
        <p:spPr>
          <a:xfrm>
            <a:off x="7358693" y="5100411"/>
            <a:ext cx="1398984" cy="1216676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Automated marker drawing</a:t>
            </a:r>
            <a:endParaRPr lang="zh-CN" altLang="en-US" dirty="0"/>
          </a:p>
        </p:txBody>
      </p:sp>
      <p:cxnSp>
        <p:nvCxnSpPr>
          <p:cNvPr id="32" name="直接箭头连接符 31">
            <a:extLst>
              <a:ext uri="{FF2B5EF4-FFF2-40B4-BE49-F238E27FC236}">
                <a16:creationId xmlns:a16="http://schemas.microsoft.com/office/drawing/2014/main" id="{B226C53F-A3F4-453B-81D5-4DF0F3939072}"/>
              </a:ext>
            </a:extLst>
          </p:cNvPr>
          <p:cNvCxnSpPr>
            <a:cxnSpLocks/>
            <a:stCxn id="29" idx="0"/>
            <a:endCxn id="16" idx="2"/>
          </p:cNvCxnSpPr>
          <p:nvPr/>
        </p:nvCxnSpPr>
        <p:spPr>
          <a:xfrm flipV="1">
            <a:off x="6226892" y="4539116"/>
            <a:ext cx="0" cy="5612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箭头连接符 33">
            <a:extLst>
              <a:ext uri="{FF2B5EF4-FFF2-40B4-BE49-F238E27FC236}">
                <a16:creationId xmlns:a16="http://schemas.microsoft.com/office/drawing/2014/main" id="{CEA6D6EF-A365-4A7E-9865-DE9E6979F140}"/>
              </a:ext>
            </a:extLst>
          </p:cNvPr>
          <p:cNvCxnSpPr>
            <a:stCxn id="30" idx="0"/>
            <a:endCxn id="17" idx="2"/>
          </p:cNvCxnSpPr>
          <p:nvPr/>
        </p:nvCxnSpPr>
        <p:spPr>
          <a:xfrm flipV="1">
            <a:off x="8058185" y="4539116"/>
            <a:ext cx="0" cy="5612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箭头连接符 35">
            <a:extLst>
              <a:ext uri="{FF2B5EF4-FFF2-40B4-BE49-F238E27FC236}">
                <a16:creationId xmlns:a16="http://schemas.microsoft.com/office/drawing/2014/main" id="{1B157C2B-45DB-4CA2-A561-6AE9A2017549}"/>
              </a:ext>
            </a:extLst>
          </p:cNvPr>
          <p:cNvCxnSpPr>
            <a:cxnSpLocks/>
            <a:stCxn id="27" idx="0"/>
            <a:endCxn id="14" idx="2"/>
          </p:cNvCxnSpPr>
          <p:nvPr/>
        </p:nvCxnSpPr>
        <p:spPr>
          <a:xfrm flipV="1">
            <a:off x="860237" y="4539116"/>
            <a:ext cx="0" cy="5612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箭头连接符 37">
            <a:extLst>
              <a:ext uri="{FF2B5EF4-FFF2-40B4-BE49-F238E27FC236}">
                <a16:creationId xmlns:a16="http://schemas.microsoft.com/office/drawing/2014/main" id="{A245422E-CF54-45AE-BA1C-581C3A5CE029}"/>
              </a:ext>
            </a:extLst>
          </p:cNvPr>
          <p:cNvCxnSpPr>
            <a:stCxn id="28" idx="0"/>
            <a:endCxn id="15" idx="2"/>
          </p:cNvCxnSpPr>
          <p:nvPr/>
        </p:nvCxnSpPr>
        <p:spPr>
          <a:xfrm flipV="1">
            <a:off x="2691529" y="4539116"/>
            <a:ext cx="1" cy="5612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911901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CA52BA1-0836-405B-A6EE-20AEB9B8E71F}"/>
              </a:ext>
            </a:extLst>
          </p:cNvPr>
          <p:cNvSpPr txBox="1">
            <a:spLocks/>
          </p:cNvSpPr>
          <p:nvPr/>
        </p:nvSpPr>
        <p:spPr>
          <a:xfrm>
            <a:off x="-2125980" y="1548158"/>
            <a:ext cx="10172700" cy="76621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altLang="zh-CN" sz="3600" dirty="0">
                <a:latin typeface="Arial" panose="020B0604020202020204" pitchFamily="34" charset="0"/>
                <a:cs typeface="Arial" panose="020B0604020202020204" pitchFamily="34" charset="0"/>
              </a:rPr>
              <a:t>Thanks for listening</a:t>
            </a:r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B2861D5-8CF4-49FA-A5DE-5ABCAD31A59B}"/>
              </a:ext>
            </a:extLst>
          </p:cNvPr>
          <p:cNvSpPr txBox="1"/>
          <p:nvPr/>
        </p:nvSpPr>
        <p:spPr>
          <a:xfrm>
            <a:off x="5248299" y="4772915"/>
            <a:ext cx="4088583" cy="139055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l"/>
            <a:r>
              <a:rPr lang="en-US" sz="1600" dirty="0">
                <a:latin typeface="+mn-lt"/>
                <a:cs typeface="Arial" panose="020B0604020202020204" pitchFamily="34" charset="0"/>
              </a:rPr>
              <a:t>Reporter:</a:t>
            </a:r>
            <a:r>
              <a:rPr lang="zh-CN" altLang="en-US" sz="1600" dirty="0">
                <a:latin typeface="+mn-lt"/>
                <a:cs typeface="Arial" panose="020B0604020202020204" pitchFamily="34" charset="0"/>
              </a:rPr>
              <a:t> </a:t>
            </a:r>
            <a:r>
              <a:rPr lang="en-US" altLang="zh-CN" sz="1600" dirty="0" err="1">
                <a:latin typeface="+mn-lt"/>
                <a:cs typeface="Arial" panose="020B0604020202020204" pitchFamily="34" charset="0"/>
              </a:rPr>
              <a:t>Huijing</a:t>
            </a:r>
            <a:r>
              <a:rPr lang="zh-CN" altLang="en-US" sz="1600" dirty="0">
                <a:latin typeface="+mn-lt"/>
                <a:cs typeface="Arial" panose="020B0604020202020204" pitchFamily="34" charset="0"/>
              </a:rPr>
              <a:t> </a:t>
            </a:r>
            <a:r>
              <a:rPr lang="en-US" altLang="zh-CN" sz="1600" dirty="0">
                <a:latin typeface="+mn-lt"/>
                <a:cs typeface="Arial" panose="020B0604020202020204" pitchFamily="34" charset="0"/>
              </a:rPr>
              <a:t>Zhou</a:t>
            </a:r>
          </a:p>
          <a:p>
            <a:pPr algn="l"/>
            <a:r>
              <a:rPr lang="en-US" sz="1600" dirty="0">
                <a:latin typeface="+mn-lt"/>
                <a:cs typeface="Arial" panose="020B0604020202020204" pitchFamily="34" charset="0"/>
              </a:rPr>
              <a:t>Supervisor: Dr Spyros </a:t>
            </a:r>
            <a:r>
              <a:rPr lang="en-US" sz="1600" dirty="0" err="1">
                <a:latin typeface="+mn-lt"/>
                <a:cs typeface="Arial" panose="020B0604020202020204" pitchFamily="34" charset="0"/>
              </a:rPr>
              <a:t>Masouros</a:t>
            </a:r>
            <a:endParaRPr lang="en-US" sz="1600" dirty="0">
              <a:latin typeface="+mn-lt"/>
              <a:cs typeface="Arial" panose="020B0604020202020204" pitchFamily="34" charset="0"/>
            </a:endParaRPr>
          </a:p>
          <a:p>
            <a:pPr algn="l"/>
            <a:r>
              <a:rPr lang="en-US" sz="1600" dirty="0">
                <a:latin typeface="+mn-lt"/>
                <a:cs typeface="Arial" panose="020B0604020202020204" pitchFamily="34" charset="0"/>
              </a:rPr>
              <a:t>Date:</a:t>
            </a:r>
            <a:r>
              <a:rPr lang="zh-CN" altLang="en-US" sz="1600" dirty="0">
                <a:latin typeface="+mn-lt"/>
                <a:cs typeface="Arial" panose="020B0604020202020204" pitchFamily="34" charset="0"/>
              </a:rPr>
              <a:t> </a:t>
            </a:r>
            <a:r>
              <a:rPr lang="en-US" altLang="zh-CN" sz="1600" dirty="0">
                <a:latin typeface="+mn-lt"/>
                <a:cs typeface="Arial" panose="020B0604020202020204" pitchFamily="34" charset="0"/>
              </a:rPr>
              <a:t>01/09/2021</a:t>
            </a:r>
            <a:endParaRPr lang="en-US" sz="1600" dirty="0">
              <a:latin typeface="+mn-lt"/>
              <a:cs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4A772B5-14AE-46C9-B048-5FB3FB2C4B7F}"/>
              </a:ext>
            </a:extLst>
          </p:cNvPr>
          <p:cNvSpPr txBox="1">
            <a:spLocks/>
          </p:cNvSpPr>
          <p:nvPr/>
        </p:nvSpPr>
        <p:spPr>
          <a:xfrm>
            <a:off x="749179" y="2723289"/>
            <a:ext cx="7672387" cy="123178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l" hangingPunct="0">
              <a:lnSpc>
                <a:spcPct val="115000"/>
              </a:lnSpc>
              <a:spcBef>
                <a:spcPts val="10000"/>
              </a:spcBef>
              <a:spcAft>
                <a:spcPts val="2000"/>
              </a:spcAft>
            </a:pPr>
            <a:r>
              <a:rPr lang="en-GB" altLang="zh-CN" sz="2400" b="0" kern="700" dirty="0">
                <a:effectLst/>
                <a:latin typeface="+mn-lt"/>
                <a:ea typeface="宋体" panose="02010600030101010101" pitchFamily="2" charset="-122"/>
              </a:rPr>
              <a:t>Automated torso soft tissue </a:t>
            </a:r>
            <a:r>
              <a:rPr lang="en-GB" altLang="zh-CN" sz="2400" b="0" kern="700" dirty="0">
                <a:latin typeface="+mn-lt"/>
                <a:ea typeface="宋体" panose="02010600030101010101" pitchFamily="2" charset="-122"/>
              </a:rPr>
              <a:t>segmentation </a:t>
            </a:r>
            <a:r>
              <a:rPr lang="en-GB" altLang="zh-CN" sz="2400" b="0" kern="700" dirty="0">
                <a:effectLst/>
                <a:latin typeface="+mn-lt"/>
                <a:ea typeface="宋体" panose="02010600030101010101" pitchFamily="2" charset="-122"/>
              </a:rPr>
              <a:t>for spine modelling in CT scan </a:t>
            </a:r>
            <a:endParaRPr lang="zh-CN" altLang="zh-CN" sz="2400" b="0" kern="700" dirty="0">
              <a:effectLst/>
              <a:latin typeface="+mn-lt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32372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20"/>
    </mc:Choice>
    <mc:Fallback xmlns="">
      <p:transition spd="slow" advTm="9220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文本&#10;&#10;描述已自动生成">
            <a:extLst>
              <a:ext uri="{FF2B5EF4-FFF2-40B4-BE49-F238E27FC236}">
                <a16:creationId xmlns:a16="http://schemas.microsoft.com/office/drawing/2014/main" id="{00E0D474-5C14-4F46-A9D5-C8AA51DD9B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9022" y="1560737"/>
            <a:ext cx="3968749" cy="3968749"/>
          </a:xfrm>
          <a:prstGeom prst="rect">
            <a:avLst/>
          </a:prstGeom>
        </p:spPr>
      </p:pic>
      <p:pic>
        <p:nvPicPr>
          <p:cNvPr id="3" name="图片 2" descr="图片包含 文本&#10;&#10;描述已自动生成">
            <a:extLst>
              <a:ext uri="{FF2B5EF4-FFF2-40B4-BE49-F238E27FC236}">
                <a16:creationId xmlns:a16="http://schemas.microsoft.com/office/drawing/2014/main" id="{2E8D23C3-0257-4CBF-A916-14D044C871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229" y="1560737"/>
            <a:ext cx="3968749" cy="3968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98900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图表 1">
            <a:extLst>
              <a:ext uri="{FF2B5EF4-FFF2-40B4-BE49-F238E27FC236}">
                <a16:creationId xmlns:a16="http://schemas.microsoft.com/office/drawing/2014/main" id="{906650F8-5926-4429-98A7-3B4DEB042D9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48769806"/>
              </p:ext>
            </p:extLst>
          </p:nvPr>
        </p:nvGraphicFramePr>
        <p:xfrm>
          <a:off x="482600" y="643466"/>
          <a:ext cx="8178799" cy="55710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63255235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图表 1">
            <a:extLst>
              <a:ext uri="{FF2B5EF4-FFF2-40B4-BE49-F238E27FC236}">
                <a16:creationId xmlns:a16="http://schemas.microsoft.com/office/drawing/2014/main" id="{629D88D5-3C39-49B6-9EE1-C556F1013DF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04754862"/>
              </p:ext>
            </p:extLst>
          </p:nvPr>
        </p:nvGraphicFramePr>
        <p:xfrm>
          <a:off x="482600" y="643466"/>
          <a:ext cx="8178799" cy="55710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5753714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0ED56574-E3EC-4AF3-92DF-D5FE4DEDDA6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42" t="18030" r="43553" b="3341"/>
          <a:stretch/>
        </p:blipFill>
        <p:spPr>
          <a:xfrm>
            <a:off x="443174" y="1417157"/>
            <a:ext cx="2478505" cy="4298361"/>
          </a:xfrm>
          <a:prstGeom prst="rect">
            <a:avLst/>
          </a:prstGeom>
        </p:spPr>
      </p:pic>
      <p:cxnSp>
        <p:nvCxnSpPr>
          <p:cNvPr id="10" name="连接符: 曲线 9">
            <a:extLst>
              <a:ext uri="{FF2B5EF4-FFF2-40B4-BE49-F238E27FC236}">
                <a16:creationId xmlns:a16="http://schemas.microsoft.com/office/drawing/2014/main" id="{6AA7861C-2B18-4954-96DB-A5C3A128950B}"/>
              </a:ext>
            </a:extLst>
          </p:cNvPr>
          <p:cNvCxnSpPr>
            <a:cxnSpLocks/>
          </p:cNvCxnSpPr>
          <p:nvPr/>
        </p:nvCxnSpPr>
        <p:spPr>
          <a:xfrm>
            <a:off x="4264297" y="3420043"/>
            <a:ext cx="1449076" cy="1147068"/>
          </a:xfrm>
          <a:prstGeom prst="curvedConnector3">
            <a:avLst>
              <a:gd name="adj1" fmla="val 50000"/>
            </a:avLst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BE9FB48F-71DE-48B6-BBBF-73C816F90F4E}"/>
              </a:ext>
            </a:extLst>
          </p:cNvPr>
          <p:cNvSpPr txBox="1"/>
          <p:nvPr/>
        </p:nvSpPr>
        <p:spPr>
          <a:xfrm>
            <a:off x="3256635" y="4355020"/>
            <a:ext cx="20505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1">
                    <a:lumMod val="75000"/>
                  </a:schemeClr>
                </a:solidFill>
              </a:rPr>
              <a:t>Slices across the centroids</a:t>
            </a:r>
            <a:endParaRPr lang="zh-CN" alt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A2141CEC-FBAC-4509-8A3D-13BF84F475CB}"/>
              </a:ext>
            </a:extLst>
          </p:cNvPr>
          <p:cNvGrpSpPr/>
          <p:nvPr/>
        </p:nvGrpSpPr>
        <p:grpSpPr>
          <a:xfrm>
            <a:off x="3163249" y="3055089"/>
            <a:ext cx="1637067" cy="667858"/>
            <a:chOff x="3566950" y="2058803"/>
            <a:chExt cx="1783724" cy="667858"/>
          </a:xfrm>
        </p:grpSpPr>
        <p:cxnSp>
          <p:nvCxnSpPr>
            <p:cNvPr id="9" name="直接连接符 5">
              <a:extLst>
                <a:ext uri="{FF2B5EF4-FFF2-40B4-BE49-F238E27FC236}">
                  <a16:creationId xmlns:a16="http://schemas.microsoft.com/office/drawing/2014/main" id="{C3A20D85-9446-4AF7-8648-4B7BA99615F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66950" y="2423757"/>
              <a:ext cx="1783724" cy="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grpSp>
          <p:nvGrpSpPr>
            <p:cNvPr id="36" name="组合 35">
              <a:extLst>
                <a:ext uri="{FF2B5EF4-FFF2-40B4-BE49-F238E27FC236}">
                  <a16:creationId xmlns:a16="http://schemas.microsoft.com/office/drawing/2014/main" id="{9BD6F99D-B2C5-4FA8-972F-BB8979E3B7B0}"/>
                </a:ext>
              </a:extLst>
            </p:cNvPr>
            <p:cNvGrpSpPr/>
            <p:nvPr/>
          </p:nvGrpSpPr>
          <p:grpSpPr>
            <a:xfrm>
              <a:off x="3566950" y="2058803"/>
              <a:ext cx="1783724" cy="667858"/>
              <a:chOff x="3457977" y="1751527"/>
              <a:chExt cx="1410237" cy="673824"/>
            </a:xfrm>
          </p:grpSpPr>
          <p:sp>
            <p:nvSpPr>
              <p:cNvPr id="29" name="椭圆 28">
                <a:extLst>
                  <a:ext uri="{FF2B5EF4-FFF2-40B4-BE49-F238E27FC236}">
                    <a16:creationId xmlns:a16="http://schemas.microsoft.com/office/drawing/2014/main" id="{6BAAD8CB-7E92-4B65-988B-9A281C631E26}"/>
                  </a:ext>
                </a:extLst>
              </p:cNvPr>
              <p:cNvSpPr/>
              <p:nvPr/>
            </p:nvSpPr>
            <p:spPr>
              <a:xfrm>
                <a:off x="3457977" y="1751527"/>
                <a:ext cx="1403798" cy="18674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" name="椭圆 29">
                <a:extLst>
                  <a:ext uri="{FF2B5EF4-FFF2-40B4-BE49-F238E27FC236}">
                    <a16:creationId xmlns:a16="http://schemas.microsoft.com/office/drawing/2014/main" id="{9BF4280E-7CC7-43F2-9A5A-292C897B6390}"/>
                  </a:ext>
                </a:extLst>
              </p:cNvPr>
              <p:cNvSpPr/>
              <p:nvPr/>
            </p:nvSpPr>
            <p:spPr>
              <a:xfrm>
                <a:off x="3464416" y="2238608"/>
                <a:ext cx="1403798" cy="18674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32" name="直接连接符 31">
                <a:extLst>
                  <a:ext uri="{FF2B5EF4-FFF2-40B4-BE49-F238E27FC236}">
                    <a16:creationId xmlns:a16="http://schemas.microsoft.com/office/drawing/2014/main" id="{E6D7D6D5-D4FE-4C64-A91A-DBE9657EBCFF}"/>
                  </a:ext>
                </a:extLst>
              </p:cNvPr>
              <p:cNvCxnSpPr>
                <a:stCxn id="29" idx="2"/>
                <a:endCxn id="30" idx="2"/>
              </p:cNvCxnSpPr>
              <p:nvPr/>
            </p:nvCxnSpPr>
            <p:spPr>
              <a:xfrm>
                <a:off x="3457977" y="1844899"/>
                <a:ext cx="6439" cy="487081"/>
              </a:xfrm>
              <a:prstGeom prst="line">
                <a:avLst/>
              </a:prstGeom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>
                <a:extLst>
                  <a:ext uri="{FF2B5EF4-FFF2-40B4-BE49-F238E27FC236}">
                    <a16:creationId xmlns:a16="http://schemas.microsoft.com/office/drawing/2014/main" id="{C8C8D139-69C6-473D-A523-06B4997E28E0}"/>
                  </a:ext>
                </a:extLst>
              </p:cNvPr>
              <p:cNvCxnSpPr>
                <a:cxnSpLocks/>
                <a:stCxn id="29" idx="6"/>
                <a:endCxn id="30" idx="6"/>
              </p:cNvCxnSpPr>
              <p:nvPr/>
            </p:nvCxnSpPr>
            <p:spPr>
              <a:xfrm>
                <a:off x="4861775" y="1844899"/>
                <a:ext cx="6439" cy="487081"/>
              </a:xfrm>
              <a:prstGeom prst="line">
                <a:avLst/>
              </a:prstGeom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37" name="直接连接符 5">
            <a:extLst>
              <a:ext uri="{FF2B5EF4-FFF2-40B4-BE49-F238E27FC236}">
                <a16:creationId xmlns:a16="http://schemas.microsoft.com/office/drawing/2014/main" id="{F6FB88ED-6802-453C-8FB7-132CB46B4B54}"/>
              </a:ext>
            </a:extLst>
          </p:cNvPr>
          <p:cNvCxnSpPr>
            <a:cxnSpLocks/>
          </p:cNvCxnSpPr>
          <p:nvPr/>
        </p:nvCxnSpPr>
        <p:spPr>
          <a:xfrm>
            <a:off x="245944" y="3353837"/>
            <a:ext cx="2792479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8" name="直接连接符 5">
            <a:extLst>
              <a:ext uri="{FF2B5EF4-FFF2-40B4-BE49-F238E27FC236}">
                <a16:creationId xmlns:a16="http://schemas.microsoft.com/office/drawing/2014/main" id="{22AE5E18-774A-4EC0-BDBF-02B2745E6244}"/>
              </a:ext>
            </a:extLst>
          </p:cNvPr>
          <p:cNvCxnSpPr>
            <a:cxnSpLocks/>
          </p:cNvCxnSpPr>
          <p:nvPr/>
        </p:nvCxnSpPr>
        <p:spPr>
          <a:xfrm>
            <a:off x="245944" y="3465797"/>
            <a:ext cx="2792479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8" name="直接箭头连接符 47">
            <a:extLst>
              <a:ext uri="{FF2B5EF4-FFF2-40B4-BE49-F238E27FC236}">
                <a16:creationId xmlns:a16="http://schemas.microsoft.com/office/drawing/2014/main" id="{BD25C128-3C0B-4AC0-806F-3BF926D748BA}"/>
              </a:ext>
            </a:extLst>
          </p:cNvPr>
          <p:cNvCxnSpPr>
            <a:cxnSpLocks/>
          </p:cNvCxnSpPr>
          <p:nvPr/>
        </p:nvCxnSpPr>
        <p:spPr>
          <a:xfrm flipH="1" flipV="1">
            <a:off x="4023894" y="3140101"/>
            <a:ext cx="14070" cy="52904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6" name="连接符: 曲线 25">
            <a:extLst>
              <a:ext uri="{FF2B5EF4-FFF2-40B4-BE49-F238E27FC236}">
                <a16:creationId xmlns:a16="http://schemas.microsoft.com/office/drawing/2014/main" id="{80507070-6729-41E5-8C40-E4A87AFC3988}"/>
              </a:ext>
            </a:extLst>
          </p:cNvPr>
          <p:cNvCxnSpPr>
            <a:cxnSpLocks/>
          </p:cNvCxnSpPr>
          <p:nvPr/>
        </p:nvCxnSpPr>
        <p:spPr>
          <a:xfrm flipV="1">
            <a:off x="4085696" y="2050334"/>
            <a:ext cx="1887593" cy="1133045"/>
          </a:xfrm>
          <a:prstGeom prst="curvedConnector3">
            <a:avLst>
              <a:gd name="adj1" fmla="val 50000"/>
            </a:avLst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紫色的蛋糕&#10;&#10;中度可信度描述已自动生成">
            <a:extLst>
              <a:ext uri="{FF2B5EF4-FFF2-40B4-BE49-F238E27FC236}">
                <a16:creationId xmlns:a16="http://schemas.microsoft.com/office/drawing/2014/main" id="{AA8F523E-FCFE-4F8F-9DA0-D3F5906E913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60" r="1603" b="2833"/>
          <a:stretch/>
        </p:blipFill>
        <p:spPr>
          <a:xfrm>
            <a:off x="5712878" y="3429000"/>
            <a:ext cx="2975958" cy="2104312"/>
          </a:xfrm>
          <a:prstGeom prst="rect">
            <a:avLst/>
          </a:prstGeom>
        </p:spPr>
      </p:pic>
      <p:grpSp>
        <p:nvGrpSpPr>
          <p:cNvPr id="31" name="组合 43">
            <a:extLst>
              <a:ext uri="{FF2B5EF4-FFF2-40B4-BE49-F238E27FC236}">
                <a16:creationId xmlns:a16="http://schemas.microsoft.com/office/drawing/2014/main" id="{5A9842CE-829A-482D-9E1D-19D4AD22FFE1}"/>
              </a:ext>
            </a:extLst>
          </p:cNvPr>
          <p:cNvGrpSpPr/>
          <p:nvPr/>
        </p:nvGrpSpPr>
        <p:grpSpPr>
          <a:xfrm>
            <a:off x="6068900" y="1324688"/>
            <a:ext cx="3259207" cy="1531793"/>
            <a:chOff x="4913274" y="2163820"/>
            <a:chExt cx="4997691" cy="2295542"/>
          </a:xfrm>
        </p:grpSpPr>
        <p:pic>
          <p:nvPicPr>
            <p:cNvPr id="34" name="图片 33" descr="图片包含 照片, 女孩, 看着, 站&#10;&#10;描述已自动生成">
              <a:extLst>
                <a:ext uri="{FF2B5EF4-FFF2-40B4-BE49-F238E27FC236}">
                  <a16:creationId xmlns:a16="http://schemas.microsoft.com/office/drawing/2014/main" id="{5D03B9FF-39BA-4A5B-BCBF-5A97D4212ED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13274" y="2163820"/>
              <a:ext cx="2276492" cy="2295542"/>
            </a:xfrm>
            <a:prstGeom prst="rect">
              <a:avLst/>
            </a:prstGeom>
          </p:spPr>
        </p:pic>
        <p:cxnSp>
          <p:nvCxnSpPr>
            <p:cNvPr id="35" name="直接连接符 28">
              <a:extLst>
                <a:ext uri="{FF2B5EF4-FFF2-40B4-BE49-F238E27FC236}">
                  <a16:creationId xmlns:a16="http://schemas.microsoft.com/office/drawing/2014/main" id="{EFAF4FC3-16F3-448D-8205-C03DAF070A8D}"/>
                </a:ext>
              </a:extLst>
            </p:cNvPr>
            <p:cNvCxnSpPr>
              <a:cxnSpLocks/>
            </p:cNvCxnSpPr>
            <p:nvPr/>
          </p:nvCxnSpPr>
          <p:spPr>
            <a:xfrm>
              <a:off x="6523630" y="2995684"/>
              <a:ext cx="0" cy="399523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39" name="直接箭头连接符 31">
              <a:extLst>
                <a:ext uri="{FF2B5EF4-FFF2-40B4-BE49-F238E27FC236}">
                  <a16:creationId xmlns:a16="http://schemas.microsoft.com/office/drawing/2014/main" id="{C894B38C-9D4D-422E-9ECF-F06ECA4810A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559831" y="3149594"/>
              <a:ext cx="1074644" cy="203359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03D91E43-EBD4-46AE-97EA-899C1AD40472}"/>
                </a:ext>
              </a:extLst>
            </p:cNvPr>
            <p:cNvSpPr txBox="1"/>
            <p:nvPr/>
          </p:nvSpPr>
          <p:spPr>
            <a:xfrm>
              <a:off x="7634475" y="3096236"/>
              <a:ext cx="2276490" cy="5073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/>
                <a:t>Slice height</a:t>
              </a:r>
              <a:endParaRPr lang="zh-CN" altLang="en-US" sz="1600" dirty="0"/>
            </a:p>
          </p:txBody>
        </p:sp>
        <p:cxnSp>
          <p:nvCxnSpPr>
            <p:cNvPr id="42" name="直接连接符 35">
              <a:extLst>
                <a:ext uri="{FF2B5EF4-FFF2-40B4-BE49-F238E27FC236}">
                  <a16:creationId xmlns:a16="http://schemas.microsoft.com/office/drawing/2014/main" id="{5BEFCB4B-E1D5-458D-8F1D-FC46EA514910}"/>
                </a:ext>
              </a:extLst>
            </p:cNvPr>
            <p:cNvCxnSpPr>
              <a:cxnSpLocks/>
            </p:cNvCxnSpPr>
            <p:nvPr/>
          </p:nvCxnSpPr>
          <p:spPr>
            <a:xfrm>
              <a:off x="6523630" y="3429000"/>
              <a:ext cx="0" cy="49696"/>
            </a:xfrm>
            <a:prstGeom prst="line">
              <a:avLst/>
            </a:prstGeom>
            <a:ln>
              <a:solidFill>
                <a:srgbClr val="0070C0"/>
              </a:solidFill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8992037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徽标&#10;&#10;描述已自动生成">
            <a:extLst>
              <a:ext uri="{FF2B5EF4-FFF2-40B4-BE49-F238E27FC236}">
                <a16:creationId xmlns:a16="http://schemas.microsoft.com/office/drawing/2014/main" id="{342D6A9F-66C0-401C-A0F8-C907E62E23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028" y="2283307"/>
            <a:ext cx="4125337" cy="4125337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838F8A77-684F-4139-ABCA-06018CEDAADD}"/>
              </a:ext>
            </a:extLst>
          </p:cNvPr>
          <p:cNvSpPr txBox="1"/>
          <p:nvPr/>
        </p:nvSpPr>
        <p:spPr>
          <a:xfrm>
            <a:off x="1041050" y="1727600"/>
            <a:ext cx="234488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b="1" dirty="0"/>
              <a:t>Bone Contrast Impact</a:t>
            </a:r>
            <a:endParaRPr lang="zh-CN" altLang="en-US" sz="1600" b="1" dirty="0"/>
          </a:p>
        </p:txBody>
      </p:sp>
      <p:cxnSp>
        <p:nvCxnSpPr>
          <p:cNvPr id="4" name="连接符: 曲线 3">
            <a:extLst>
              <a:ext uri="{FF2B5EF4-FFF2-40B4-BE49-F238E27FC236}">
                <a16:creationId xmlns:a16="http://schemas.microsoft.com/office/drawing/2014/main" id="{3722BC3B-2945-4405-BFED-CFBCEDF7EBC4}"/>
              </a:ext>
            </a:extLst>
          </p:cNvPr>
          <p:cNvCxnSpPr>
            <a:cxnSpLocks/>
            <a:endCxn id="3" idx="3"/>
          </p:cNvCxnSpPr>
          <p:nvPr/>
        </p:nvCxnSpPr>
        <p:spPr>
          <a:xfrm rot="16200000" flipV="1">
            <a:off x="2426058" y="2856750"/>
            <a:ext cx="2496219" cy="576473"/>
          </a:xfrm>
          <a:prstGeom prst="curvedConnector2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连接符: 曲线 4">
            <a:extLst>
              <a:ext uri="{FF2B5EF4-FFF2-40B4-BE49-F238E27FC236}">
                <a16:creationId xmlns:a16="http://schemas.microsoft.com/office/drawing/2014/main" id="{0D714D1A-3668-486A-9D90-C554E5C4B6DD}"/>
              </a:ext>
            </a:extLst>
          </p:cNvPr>
          <p:cNvCxnSpPr>
            <a:cxnSpLocks/>
            <a:endCxn id="3" idx="1"/>
          </p:cNvCxnSpPr>
          <p:nvPr/>
        </p:nvCxnSpPr>
        <p:spPr>
          <a:xfrm rot="5400000" flipH="1" flipV="1">
            <a:off x="-323393" y="3141296"/>
            <a:ext cx="2608862" cy="120024"/>
          </a:xfrm>
          <a:prstGeom prst="curvedConnector2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:a16="http://schemas.microsoft.com/office/drawing/2014/main" id="{35126F3A-D13A-4DD9-A78C-17E736192C27}"/>
              </a:ext>
            </a:extLst>
          </p:cNvPr>
          <p:cNvSpPr txBox="1"/>
          <p:nvPr/>
        </p:nvSpPr>
        <p:spPr>
          <a:xfrm>
            <a:off x="4957902" y="1604488"/>
            <a:ext cx="329537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b="1" dirty="0"/>
              <a:t>Set the Bone Region = 90 HU</a:t>
            </a:r>
          </a:p>
          <a:p>
            <a:r>
              <a:rPr lang="en-US" altLang="zh-CN" sz="1600" b="1" dirty="0"/>
              <a:t>Sensitive, The best compromise</a:t>
            </a:r>
            <a:endParaRPr lang="zh-CN" altLang="en-US" sz="1600" b="1" dirty="0"/>
          </a:p>
        </p:txBody>
      </p:sp>
      <p:pic>
        <p:nvPicPr>
          <p:cNvPr id="7" name="图片 6" descr="图片包含 徽标&#10;&#10;描述已自动生成">
            <a:extLst>
              <a:ext uri="{FF2B5EF4-FFF2-40B4-BE49-F238E27FC236}">
                <a16:creationId xmlns:a16="http://schemas.microsoft.com/office/drawing/2014/main" id="{7037F51C-0456-4E77-88AD-1ED2F83222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4847" y="2283307"/>
            <a:ext cx="4125337" cy="4125337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DD77BB4D-4832-4C71-B5CF-1CE32991B755}"/>
              </a:ext>
            </a:extLst>
          </p:cNvPr>
          <p:cNvSpPr txBox="1"/>
          <p:nvPr/>
        </p:nvSpPr>
        <p:spPr>
          <a:xfrm>
            <a:off x="241754" y="489645"/>
            <a:ext cx="74620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/>
              <a:t>Arm Removal Experiment Results</a:t>
            </a:r>
            <a:endParaRPr lang="zh-CN" altLang="en-US" sz="2000" b="1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D251426-3660-4978-ABDD-9BBC7BB91C02}"/>
              </a:ext>
            </a:extLst>
          </p:cNvPr>
          <p:cNvSpPr txBox="1"/>
          <p:nvPr/>
        </p:nvSpPr>
        <p:spPr>
          <a:xfrm>
            <a:off x="241754" y="1171893"/>
            <a:ext cx="87829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/>
              <a:t>Method – Watershed algorithm: Remove bone contrast</a:t>
            </a:r>
            <a:endParaRPr lang="zh-CN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274947997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61538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CC72ACF3-DE90-4B61-A43C-CBDDD4E8F492}"/>
              </a:ext>
            </a:extLst>
          </p:cNvPr>
          <p:cNvSpPr txBox="1"/>
          <p:nvPr/>
        </p:nvSpPr>
        <p:spPr>
          <a:xfrm>
            <a:off x="3609656" y="701438"/>
            <a:ext cx="31782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Original image</a:t>
            </a:r>
            <a:endParaRPr lang="zh-CN" altLang="en-US" sz="2000" dirty="0"/>
          </a:p>
        </p:txBody>
      </p:sp>
      <p:pic>
        <p:nvPicPr>
          <p:cNvPr id="11" name="图片 10" descr="黑暗里有星球&#10;&#10;中度可信度描述已自动生成">
            <a:extLst>
              <a:ext uri="{FF2B5EF4-FFF2-40B4-BE49-F238E27FC236}">
                <a16:creationId xmlns:a16="http://schemas.microsoft.com/office/drawing/2014/main" id="{7D4C945A-1158-4210-B564-423488EDA74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37" b="2620"/>
          <a:stretch/>
        </p:blipFill>
        <p:spPr>
          <a:xfrm>
            <a:off x="1322879" y="1191809"/>
            <a:ext cx="6498243" cy="4474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6922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CC72ACF3-DE90-4B61-A43C-CBDDD4E8F492}"/>
              </a:ext>
            </a:extLst>
          </p:cNvPr>
          <p:cNvSpPr txBox="1"/>
          <p:nvPr/>
        </p:nvSpPr>
        <p:spPr>
          <a:xfrm>
            <a:off x="3803619" y="1324893"/>
            <a:ext cx="31782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Original image</a:t>
            </a:r>
            <a:endParaRPr lang="zh-CN" altLang="en-US" sz="2000" dirty="0"/>
          </a:p>
        </p:txBody>
      </p:sp>
      <p:pic>
        <p:nvPicPr>
          <p:cNvPr id="6" name="图片 5" descr="紫色的蛋糕&#10;&#10;中度可信度描述已自动生成">
            <a:extLst>
              <a:ext uri="{FF2B5EF4-FFF2-40B4-BE49-F238E27FC236}">
                <a16:creationId xmlns:a16="http://schemas.microsoft.com/office/drawing/2014/main" id="{BB6C79F2-78CD-4A1F-B2BB-179C91F8F6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60" r="1603" b="2833"/>
          <a:stretch/>
        </p:blipFill>
        <p:spPr>
          <a:xfrm>
            <a:off x="1371139" y="1191809"/>
            <a:ext cx="6401722" cy="4474383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8AB1F22F-9C76-4E0C-9137-A4EBD0C3C98B}"/>
              </a:ext>
            </a:extLst>
          </p:cNvPr>
          <p:cNvSpPr txBox="1"/>
          <p:nvPr/>
        </p:nvSpPr>
        <p:spPr>
          <a:xfrm>
            <a:off x="3609656" y="701438"/>
            <a:ext cx="31782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Target region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075015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CC72ACF3-DE90-4B61-A43C-CBDDD4E8F492}"/>
              </a:ext>
            </a:extLst>
          </p:cNvPr>
          <p:cNvSpPr txBox="1"/>
          <p:nvPr/>
        </p:nvSpPr>
        <p:spPr>
          <a:xfrm>
            <a:off x="3803619" y="1324893"/>
            <a:ext cx="31782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Original image</a:t>
            </a:r>
            <a:endParaRPr lang="zh-CN" altLang="en-US" sz="2000" dirty="0"/>
          </a:p>
        </p:txBody>
      </p:sp>
      <p:pic>
        <p:nvPicPr>
          <p:cNvPr id="6" name="图片 5" descr="紫色的蛋糕&#10;&#10;中度可信度描述已自动生成">
            <a:extLst>
              <a:ext uri="{FF2B5EF4-FFF2-40B4-BE49-F238E27FC236}">
                <a16:creationId xmlns:a16="http://schemas.microsoft.com/office/drawing/2014/main" id="{BB6C79F2-78CD-4A1F-B2BB-179C91F8F6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60" r="1603" b="2833"/>
          <a:stretch/>
        </p:blipFill>
        <p:spPr>
          <a:xfrm>
            <a:off x="1371139" y="1191809"/>
            <a:ext cx="6401722" cy="4474383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8AB1F22F-9C76-4E0C-9137-A4EBD0C3C98B}"/>
              </a:ext>
            </a:extLst>
          </p:cNvPr>
          <p:cNvSpPr txBox="1"/>
          <p:nvPr/>
        </p:nvSpPr>
        <p:spPr>
          <a:xfrm>
            <a:off x="3609656" y="701438"/>
            <a:ext cx="31782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Target region</a:t>
            </a:r>
            <a:endParaRPr lang="zh-CN" altLang="en-US" sz="2000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4F7C5FC1-FAC9-43A3-AB84-AD3B33BB2620}"/>
              </a:ext>
            </a:extLst>
          </p:cNvPr>
          <p:cNvSpPr/>
          <p:nvPr/>
        </p:nvSpPr>
        <p:spPr>
          <a:xfrm>
            <a:off x="519545" y="5908964"/>
            <a:ext cx="2431473" cy="595745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rgbClr val="FF0000"/>
                </a:solidFill>
              </a:rPr>
              <a:t>CT bed projection</a:t>
            </a:r>
            <a:endParaRPr lang="zh-CN" altLang="en-US" b="1" dirty="0">
              <a:solidFill>
                <a:srgbClr val="FF0000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68EA0A1-87F5-45DA-B144-E18266887279}"/>
              </a:ext>
            </a:extLst>
          </p:cNvPr>
          <p:cNvSpPr/>
          <p:nvPr/>
        </p:nvSpPr>
        <p:spPr>
          <a:xfrm>
            <a:off x="249382" y="505803"/>
            <a:ext cx="2431473" cy="595745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rgbClr val="FF0000"/>
                </a:solidFill>
              </a:rPr>
              <a:t>Body cavity</a:t>
            </a:r>
            <a:endParaRPr lang="zh-CN" altLang="en-US" b="1" dirty="0">
              <a:solidFill>
                <a:srgbClr val="FF0000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3A9CD13F-6415-4192-8E44-C4A3C9550544}"/>
              </a:ext>
            </a:extLst>
          </p:cNvPr>
          <p:cNvSpPr/>
          <p:nvPr/>
        </p:nvSpPr>
        <p:spPr>
          <a:xfrm>
            <a:off x="6676389" y="5908963"/>
            <a:ext cx="1464658" cy="595745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rgbClr val="FF0000"/>
                </a:solidFill>
              </a:rPr>
              <a:t>Arms</a:t>
            </a:r>
            <a:endParaRPr lang="zh-CN" altLang="en-US" b="1" dirty="0">
              <a:solidFill>
                <a:srgbClr val="FF0000"/>
              </a:solidFill>
            </a:endParaRPr>
          </a:p>
        </p:txBody>
      </p: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41DA1EB5-F3AB-4A3B-A8DB-6557B6C9B875}"/>
              </a:ext>
            </a:extLst>
          </p:cNvPr>
          <p:cNvCxnSpPr>
            <a:cxnSpLocks/>
            <a:stCxn id="2" idx="0"/>
          </p:cNvCxnSpPr>
          <p:nvPr/>
        </p:nvCxnSpPr>
        <p:spPr>
          <a:xfrm flipV="1">
            <a:off x="1735282" y="4391892"/>
            <a:ext cx="489352" cy="151707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6C9B32BA-1B5C-4F49-BCE2-90AA9DF12CEF}"/>
              </a:ext>
            </a:extLst>
          </p:cNvPr>
          <p:cNvCxnSpPr>
            <a:stCxn id="7" idx="2"/>
          </p:cNvCxnSpPr>
          <p:nvPr/>
        </p:nvCxnSpPr>
        <p:spPr>
          <a:xfrm>
            <a:off x="1465119" y="1101548"/>
            <a:ext cx="2144537" cy="13924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EB8731DD-09F1-4590-BB01-45ECF31272C8}"/>
              </a:ext>
            </a:extLst>
          </p:cNvPr>
          <p:cNvCxnSpPr>
            <a:stCxn id="8" idx="0"/>
          </p:cNvCxnSpPr>
          <p:nvPr/>
        </p:nvCxnSpPr>
        <p:spPr>
          <a:xfrm flipH="1" flipV="1">
            <a:off x="6676389" y="3810000"/>
            <a:ext cx="732329" cy="209896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E7AB9CB2-D055-4C98-BB39-817E39E81DC0}"/>
              </a:ext>
            </a:extLst>
          </p:cNvPr>
          <p:cNvCxnSpPr>
            <a:stCxn id="8" idx="0"/>
          </p:cNvCxnSpPr>
          <p:nvPr/>
        </p:nvCxnSpPr>
        <p:spPr>
          <a:xfrm flipH="1" flipV="1">
            <a:off x="2369127" y="3906982"/>
            <a:ext cx="5039591" cy="200198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9476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972F8-883D-486E-81D9-0D5B11A7A24C}"/>
              </a:ext>
            </a:extLst>
          </p:cNvPr>
          <p:cNvSpPr txBox="1">
            <a:spLocks/>
          </p:cNvSpPr>
          <p:nvPr/>
        </p:nvSpPr>
        <p:spPr>
          <a:xfrm>
            <a:off x="447571" y="813791"/>
            <a:ext cx="5396637" cy="4580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l"/>
            <a:r>
              <a:rPr lang="en-US" altLang="zh-CN" sz="4000" dirty="0">
                <a:latin typeface="Arial" panose="020B0604020202020204" pitchFamily="34" charset="0"/>
                <a:cs typeface="Arial" panose="020B0604020202020204" pitchFamily="34" charset="0"/>
              </a:rPr>
              <a:t>Framework</a:t>
            </a:r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CE14DDE-3F22-49E0-82BF-434D66749946}"/>
              </a:ext>
            </a:extLst>
          </p:cNvPr>
          <p:cNvSpPr/>
          <p:nvPr/>
        </p:nvSpPr>
        <p:spPr>
          <a:xfrm>
            <a:off x="1017396" y="3420347"/>
            <a:ext cx="1835739" cy="3965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cs typeface="Times New Roman" panose="02020603050405020304" pitchFamily="18" charset="0"/>
              </a:rPr>
              <a:t>Original CT scan image</a:t>
            </a:r>
            <a:endParaRPr lang="zh-CN" altLang="en-US" sz="1200" dirty="0">
              <a:cs typeface="Times New Roman" panose="02020603050405020304" pitchFamily="18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90CBEE5-7D4C-42F6-946A-3FD15B0DDAD7}"/>
              </a:ext>
            </a:extLst>
          </p:cNvPr>
          <p:cNvSpPr/>
          <p:nvPr/>
        </p:nvSpPr>
        <p:spPr>
          <a:xfrm>
            <a:off x="4644166" y="3420347"/>
            <a:ext cx="1075467" cy="3931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cs typeface="Times New Roman" panose="02020603050405020304" pitchFamily="18" charset="0"/>
              </a:rPr>
              <a:t>Soft tissue</a:t>
            </a:r>
            <a:endParaRPr lang="zh-CN" altLang="en-US" sz="1200" dirty="0">
              <a:cs typeface="Times New Roman" panose="02020603050405020304" pitchFamily="18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B903120-608D-4A4E-9442-345C5DCE7453}"/>
              </a:ext>
            </a:extLst>
          </p:cNvPr>
          <p:cNvSpPr/>
          <p:nvPr/>
        </p:nvSpPr>
        <p:spPr>
          <a:xfrm>
            <a:off x="6722584" y="3420347"/>
            <a:ext cx="1377698" cy="3931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cs typeface="Times New Roman" panose="02020603050405020304" pitchFamily="18" charset="0"/>
              </a:rPr>
              <a:t>Torso soft tissue</a:t>
            </a:r>
            <a:endParaRPr lang="zh-CN" altLang="en-US" sz="1200" dirty="0">
              <a:cs typeface="Times New Roman" panose="02020603050405020304" pitchFamily="18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32E12C1-B5E6-47E8-A972-F373A6EE1755}"/>
              </a:ext>
            </a:extLst>
          </p:cNvPr>
          <p:cNvSpPr/>
          <p:nvPr/>
        </p:nvSpPr>
        <p:spPr>
          <a:xfrm>
            <a:off x="5319296" y="4874095"/>
            <a:ext cx="1876633" cy="33114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cs typeface="Times New Roman" panose="02020603050405020304" pitchFamily="18" charset="0"/>
              </a:rPr>
              <a:t>Torso</a:t>
            </a:r>
            <a:r>
              <a:rPr lang="en-US" altLang="zh-CN" sz="1200" dirty="0"/>
              <a:t> </a:t>
            </a:r>
            <a:r>
              <a:rPr lang="en-US" altLang="zh-CN" sz="1200" dirty="0">
                <a:cs typeface="Times New Roman" panose="02020603050405020304" pitchFamily="18" charset="0"/>
              </a:rPr>
              <a:t>soft</a:t>
            </a:r>
            <a:r>
              <a:rPr lang="en-US" altLang="zh-CN" sz="1200" dirty="0"/>
              <a:t> </a:t>
            </a:r>
            <a:r>
              <a:rPr lang="en-US" altLang="zh-CN" sz="1200" dirty="0">
                <a:cs typeface="Times New Roman" panose="02020603050405020304" pitchFamily="18" charset="0"/>
              </a:rPr>
              <a:t>tissue</a:t>
            </a:r>
            <a:r>
              <a:rPr lang="en-US" altLang="zh-CN" sz="1200" dirty="0"/>
              <a:t> </a:t>
            </a:r>
            <a:r>
              <a:rPr lang="en-US" altLang="zh-CN" sz="1200" dirty="0">
                <a:cs typeface="Times New Roman" panose="02020603050405020304" pitchFamily="18" charset="0"/>
              </a:rPr>
              <a:t>areas</a:t>
            </a:r>
            <a:endParaRPr lang="zh-CN" altLang="en-US" sz="1200" dirty="0">
              <a:cs typeface="Times New Roman" panose="02020603050405020304" pitchFamily="18" charset="0"/>
            </a:endParaRPr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41B19D3F-280B-46C0-843A-CE345F9ABF8D}"/>
              </a:ext>
            </a:extLst>
          </p:cNvPr>
          <p:cNvCxnSpPr>
            <a:cxnSpLocks/>
            <a:stCxn id="3" idx="3"/>
            <a:endCxn id="5" idx="1"/>
          </p:cNvCxnSpPr>
          <p:nvPr/>
        </p:nvCxnSpPr>
        <p:spPr>
          <a:xfrm flipV="1">
            <a:off x="2853135" y="3616942"/>
            <a:ext cx="1791031" cy="16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AB1D41D9-AF7F-4C7B-8AED-D645A8119BFB}"/>
              </a:ext>
            </a:extLst>
          </p:cNvPr>
          <p:cNvSpPr txBox="1"/>
          <p:nvPr/>
        </p:nvSpPr>
        <p:spPr>
          <a:xfrm>
            <a:off x="2952366" y="3370721"/>
            <a:ext cx="228599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>
                <a:cs typeface="Times New Roman" panose="02020603050405020304" pitchFamily="18" charset="0"/>
              </a:rPr>
              <a:t>CT scanner bed removal</a:t>
            </a:r>
            <a:endParaRPr lang="zh-CN" altLang="en-US" sz="1000" dirty="0">
              <a:cs typeface="Times New Roman" panose="02020603050405020304" pitchFamily="18" charset="0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04D197C0-558F-4E6E-8751-7F545A17524C}"/>
              </a:ext>
            </a:extLst>
          </p:cNvPr>
          <p:cNvSpPr txBox="1"/>
          <p:nvPr/>
        </p:nvSpPr>
        <p:spPr>
          <a:xfrm>
            <a:off x="2952365" y="3630553"/>
            <a:ext cx="228599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>
                <a:cs typeface="Times New Roman" panose="02020603050405020304" pitchFamily="18" charset="0"/>
              </a:rPr>
              <a:t>Initial torso segmentation </a:t>
            </a:r>
            <a:endParaRPr lang="zh-CN" altLang="en-US" sz="1000" dirty="0">
              <a:cs typeface="Times New Roman" panose="02020603050405020304" pitchFamily="18" charset="0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006AF73C-6B1F-4785-BB4B-31C23A505301}"/>
              </a:ext>
            </a:extLst>
          </p:cNvPr>
          <p:cNvSpPr txBox="1"/>
          <p:nvPr/>
        </p:nvSpPr>
        <p:spPr>
          <a:xfrm>
            <a:off x="3085711" y="3813537"/>
            <a:ext cx="228599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>
                <a:cs typeface="Times New Roman" panose="02020603050405020304" pitchFamily="18" charset="0"/>
              </a:rPr>
              <a:t>Body cavity removal</a:t>
            </a:r>
            <a:endParaRPr lang="zh-CN" altLang="en-US" sz="1000" dirty="0">
              <a:cs typeface="Times New Roman" panose="02020603050405020304" pitchFamily="18" charset="0"/>
            </a:endParaRPr>
          </a:p>
        </p:txBody>
      </p: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EB170082-7741-4B47-9249-BD59AA9B1564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>
            <a:off x="5719633" y="3616942"/>
            <a:ext cx="10029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文本框 37">
            <a:extLst>
              <a:ext uri="{FF2B5EF4-FFF2-40B4-BE49-F238E27FC236}">
                <a16:creationId xmlns:a16="http://schemas.microsoft.com/office/drawing/2014/main" id="{1470690E-FFFB-42EB-8457-A01965CC85D4}"/>
              </a:ext>
            </a:extLst>
          </p:cNvPr>
          <p:cNvSpPr txBox="1"/>
          <p:nvPr/>
        </p:nvSpPr>
        <p:spPr>
          <a:xfrm>
            <a:off x="5770378" y="3369710"/>
            <a:ext cx="9491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>
                <a:cs typeface="Times New Roman" panose="02020603050405020304" pitchFamily="18" charset="0"/>
              </a:rPr>
              <a:t>Arm removal</a:t>
            </a:r>
            <a:endParaRPr lang="zh-CN" altLang="en-US" sz="1000" dirty="0">
              <a:cs typeface="Times New Roman" panose="02020603050405020304" pitchFamily="18" charset="0"/>
            </a:endParaRP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11FB510A-31D0-4FD2-AD48-F988C524C743}"/>
              </a:ext>
            </a:extLst>
          </p:cNvPr>
          <p:cNvSpPr/>
          <p:nvPr/>
        </p:nvSpPr>
        <p:spPr>
          <a:xfrm>
            <a:off x="5194423" y="5613266"/>
            <a:ext cx="2001506" cy="33114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cs typeface="Times New Roman" panose="02020603050405020304" pitchFamily="18" charset="0"/>
              </a:rPr>
              <a:t>Torso soft tissue centroids</a:t>
            </a:r>
            <a:endParaRPr lang="zh-CN" altLang="en-US" sz="1200" dirty="0">
              <a:cs typeface="Times New Roman" panose="02020603050405020304" pitchFamily="18" charset="0"/>
            </a:endParaRPr>
          </a:p>
        </p:txBody>
      </p:sp>
      <p:cxnSp>
        <p:nvCxnSpPr>
          <p:cNvPr id="48" name="连接符: 肘形 47">
            <a:extLst>
              <a:ext uri="{FF2B5EF4-FFF2-40B4-BE49-F238E27FC236}">
                <a16:creationId xmlns:a16="http://schemas.microsoft.com/office/drawing/2014/main" id="{44C8B435-F097-424D-9DAD-097E641BFD28}"/>
              </a:ext>
            </a:extLst>
          </p:cNvPr>
          <p:cNvCxnSpPr>
            <a:cxnSpLocks/>
            <a:stCxn id="6" idx="2"/>
            <a:endCxn id="7" idx="3"/>
          </p:cNvCxnSpPr>
          <p:nvPr/>
        </p:nvCxnSpPr>
        <p:spPr>
          <a:xfrm rot="5400000">
            <a:off x="6690617" y="4318849"/>
            <a:ext cx="1226129" cy="21550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连接符: 肘形 49">
            <a:extLst>
              <a:ext uri="{FF2B5EF4-FFF2-40B4-BE49-F238E27FC236}">
                <a16:creationId xmlns:a16="http://schemas.microsoft.com/office/drawing/2014/main" id="{594E4C7D-B55B-4525-8C77-490CD1ABB1B3}"/>
              </a:ext>
            </a:extLst>
          </p:cNvPr>
          <p:cNvCxnSpPr>
            <a:cxnSpLocks/>
            <a:stCxn id="6" idx="2"/>
            <a:endCxn id="46" idx="3"/>
          </p:cNvCxnSpPr>
          <p:nvPr/>
        </p:nvCxnSpPr>
        <p:spPr>
          <a:xfrm rot="5400000">
            <a:off x="6321031" y="4688435"/>
            <a:ext cx="1965300" cy="21550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1" name="矩形 50">
            <a:extLst>
              <a:ext uri="{FF2B5EF4-FFF2-40B4-BE49-F238E27FC236}">
                <a16:creationId xmlns:a16="http://schemas.microsoft.com/office/drawing/2014/main" id="{5A76925E-1721-4B39-A61F-670D4B27A4D0}"/>
              </a:ext>
            </a:extLst>
          </p:cNvPr>
          <p:cNvSpPr/>
          <p:nvPr/>
        </p:nvSpPr>
        <p:spPr>
          <a:xfrm>
            <a:off x="1017396" y="4863877"/>
            <a:ext cx="2603412" cy="33114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cs typeface="Times New Roman" panose="02020603050405020304" pitchFamily="18" charset="0"/>
              </a:rPr>
              <a:t>Sectional torso volumes/masses</a:t>
            </a:r>
            <a:endParaRPr lang="zh-CN" altLang="en-US" sz="1200" dirty="0">
              <a:cs typeface="Times New Roman" panose="02020603050405020304" pitchFamily="18" charset="0"/>
            </a:endParaRPr>
          </a:p>
        </p:txBody>
      </p:sp>
      <p:cxnSp>
        <p:nvCxnSpPr>
          <p:cNvPr id="53" name="直接箭头连接符 52">
            <a:extLst>
              <a:ext uri="{FF2B5EF4-FFF2-40B4-BE49-F238E27FC236}">
                <a16:creationId xmlns:a16="http://schemas.microsoft.com/office/drawing/2014/main" id="{C3D6F57D-7B5E-4EFE-B264-315E76B7BE1B}"/>
              </a:ext>
            </a:extLst>
          </p:cNvPr>
          <p:cNvCxnSpPr>
            <a:cxnSpLocks/>
            <a:stCxn id="7" idx="1"/>
            <a:endCxn id="51" idx="3"/>
          </p:cNvCxnSpPr>
          <p:nvPr/>
        </p:nvCxnSpPr>
        <p:spPr>
          <a:xfrm flipH="1" flipV="1">
            <a:off x="3620808" y="5029448"/>
            <a:ext cx="1698488" cy="102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4" name="文本框 53">
            <a:extLst>
              <a:ext uri="{FF2B5EF4-FFF2-40B4-BE49-F238E27FC236}">
                <a16:creationId xmlns:a16="http://schemas.microsoft.com/office/drawing/2014/main" id="{6BA462D4-EB1F-41DD-B3AC-CFA90794AAC4}"/>
              </a:ext>
            </a:extLst>
          </p:cNvPr>
          <p:cNvSpPr txBox="1"/>
          <p:nvPr/>
        </p:nvSpPr>
        <p:spPr>
          <a:xfrm>
            <a:off x="3739604" y="5054474"/>
            <a:ext cx="16321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>
                <a:cs typeface="Times New Roman" panose="02020603050405020304" pitchFamily="18" charset="0"/>
              </a:rPr>
              <a:t>body height research done previously</a:t>
            </a:r>
            <a:endParaRPr lang="zh-CN" altLang="en-US" sz="1000" dirty="0">
              <a:cs typeface="Times New Roman" panose="02020603050405020304" pitchFamily="18" charset="0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ED469366-4C8A-4F21-8110-235F4122342E}"/>
              </a:ext>
            </a:extLst>
          </p:cNvPr>
          <p:cNvSpPr txBox="1"/>
          <p:nvPr/>
        </p:nvSpPr>
        <p:spPr>
          <a:xfrm>
            <a:off x="3748649" y="4798929"/>
            <a:ext cx="1602597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微软雅黑"/>
                <a:cs typeface="Times New Roman" panose="02020603050405020304" pitchFamily="18" charset="0"/>
              </a:rPr>
              <a:t>Combined with vertebral </a:t>
            </a:r>
            <a:endParaRPr lang="zh-CN" altLang="en-US" dirty="0"/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E8E8D612-F44D-4898-B4AE-EF5426EDB1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46" t="29342" r="33952" b="12865"/>
          <a:stretch/>
        </p:blipFill>
        <p:spPr>
          <a:xfrm>
            <a:off x="851588" y="1665070"/>
            <a:ext cx="2234123" cy="158170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402A80F-1DD5-4B5F-9868-E8AB529541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7705" y="1666893"/>
            <a:ext cx="1967645" cy="1559935"/>
          </a:xfrm>
          <a:prstGeom prst="rect">
            <a:avLst/>
          </a:prstGeom>
        </p:spPr>
      </p:pic>
      <p:pic>
        <p:nvPicPr>
          <p:cNvPr id="24" name="图片 23" descr="紫色的蛋糕&#10;&#10;中度可信度描述已自动生成">
            <a:extLst>
              <a:ext uri="{FF2B5EF4-FFF2-40B4-BE49-F238E27FC236}">
                <a16:creationId xmlns:a16="http://schemas.microsoft.com/office/drawing/2014/main" id="{6DBB4F29-F889-45C7-AACA-6ABE33AAD8C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60" r="1603" b="2833"/>
          <a:stretch/>
        </p:blipFill>
        <p:spPr>
          <a:xfrm>
            <a:off x="6312862" y="1688094"/>
            <a:ext cx="2197144" cy="1535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30291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FA7183BD-2E64-42E2-8A1C-2C3EB3B06623}"/>
              </a:ext>
            </a:extLst>
          </p:cNvPr>
          <p:cNvSpPr txBox="1"/>
          <p:nvPr/>
        </p:nvSpPr>
        <p:spPr>
          <a:xfrm>
            <a:off x="2943319" y="3240805"/>
            <a:ext cx="1592570" cy="369332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A972F8-883D-486E-81D9-0D5B11A7A24C}"/>
              </a:ext>
            </a:extLst>
          </p:cNvPr>
          <p:cNvSpPr txBox="1">
            <a:spLocks/>
          </p:cNvSpPr>
          <p:nvPr/>
        </p:nvSpPr>
        <p:spPr>
          <a:xfrm>
            <a:off x="447571" y="813791"/>
            <a:ext cx="5396637" cy="4580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l"/>
            <a:r>
              <a:rPr lang="en-US" altLang="zh-CN" sz="4000" dirty="0">
                <a:latin typeface="Arial" panose="020B0604020202020204" pitchFamily="34" charset="0"/>
                <a:cs typeface="Arial" panose="020B0604020202020204" pitchFamily="34" charset="0"/>
              </a:rPr>
              <a:t>Framework</a:t>
            </a:r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CE14DDE-3F22-49E0-82BF-434D66749946}"/>
              </a:ext>
            </a:extLst>
          </p:cNvPr>
          <p:cNvSpPr/>
          <p:nvPr/>
        </p:nvSpPr>
        <p:spPr>
          <a:xfrm>
            <a:off x="1017396" y="3420347"/>
            <a:ext cx="1835739" cy="3965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cs typeface="Times New Roman" panose="02020603050405020304" pitchFamily="18" charset="0"/>
              </a:rPr>
              <a:t>Original CT scan image</a:t>
            </a:r>
            <a:endParaRPr lang="zh-CN" altLang="en-US" sz="1200" dirty="0">
              <a:cs typeface="Times New Roman" panose="02020603050405020304" pitchFamily="18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90CBEE5-7D4C-42F6-946A-3FD15B0DDAD7}"/>
              </a:ext>
            </a:extLst>
          </p:cNvPr>
          <p:cNvSpPr/>
          <p:nvPr/>
        </p:nvSpPr>
        <p:spPr>
          <a:xfrm>
            <a:off x="4644166" y="3420347"/>
            <a:ext cx="1075467" cy="3931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cs typeface="Times New Roman" panose="02020603050405020304" pitchFamily="18" charset="0"/>
              </a:rPr>
              <a:t>Soft tissue</a:t>
            </a:r>
            <a:endParaRPr lang="zh-CN" altLang="en-US" sz="1200" dirty="0">
              <a:cs typeface="Times New Roman" panose="02020603050405020304" pitchFamily="18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B903120-608D-4A4E-9442-345C5DCE7453}"/>
              </a:ext>
            </a:extLst>
          </p:cNvPr>
          <p:cNvSpPr/>
          <p:nvPr/>
        </p:nvSpPr>
        <p:spPr>
          <a:xfrm>
            <a:off x="6722584" y="3420347"/>
            <a:ext cx="1377698" cy="3931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cs typeface="Times New Roman" panose="02020603050405020304" pitchFamily="18" charset="0"/>
              </a:rPr>
              <a:t>Torso soft tissue</a:t>
            </a:r>
            <a:endParaRPr lang="zh-CN" altLang="en-US" sz="1200" dirty="0">
              <a:cs typeface="Times New Roman" panose="02020603050405020304" pitchFamily="18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32E12C1-B5E6-47E8-A972-F373A6EE1755}"/>
              </a:ext>
            </a:extLst>
          </p:cNvPr>
          <p:cNvSpPr/>
          <p:nvPr/>
        </p:nvSpPr>
        <p:spPr>
          <a:xfrm>
            <a:off x="5319296" y="4874095"/>
            <a:ext cx="1876633" cy="33114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cs typeface="Times New Roman" panose="02020603050405020304" pitchFamily="18" charset="0"/>
              </a:rPr>
              <a:t>Torso</a:t>
            </a:r>
            <a:r>
              <a:rPr lang="en-US" altLang="zh-CN" sz="1200" dirty="0"/>
              <a:t> </a:t>
            </a:r>
            <a:r>
              <a:rPr lang="en-US" altLang="zh-CN" sz="1200" dirty="0">
                <a:cs typeface="Times New Roman" panose="02020603050405020304" pitchFamily="18" charset="0"/>
              </a:rPr>
              <a:t>soft</a:t>
            </a:r>
            <a:r>
              <a:rPr lang="en-US" altLang="zh-CN" sz="1200" dirty="0"/>
              <a:t> </a:t>
            </a:r>
            <a:r>
              <a:rPr lang="en-US" altLang="zh-CN" sz="1200" dirty="0">
                <a:cs typeface="Times New Roman" panose="02020603050405020304" pitchFamily="18" charset="0"/>
              </a:rPr>
              <a:t>tissue</a:t>
            </a:r>
            <a:r>
              <a:rPr lang="en-US" altLang="zh-CN" sz="1200" dirty="0"/>
              <a:t> </a:t>
            </a:r>
            <a:r>
              <a:rPr lang="en-US" altLang="zh-CN" sz="1200" dirty="0">
                <a:cs typeface="Times New Roman" panose="02020603050405020304" pitchFamily="18" charset="0"/>
              </a:rPr>
              <a:t>areas</a:t>
            </a:r>
            <a:endParaRPr lang="zh-CN" altLang="en-US" sz="1200" dirty="0">
              <a:cs typeface="Times New Roman" panose="02020603050405020304" pitchFamily="18" charset="0"/>
            </a:endParaRPr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41B19D3F-280B-46C0-843A-CE345F9ABF8D}"/>
              </a:ext>
            </a:extLst>
          </p:cNvPr>
          <p:cNvCxnSpPr>
            <a:cxnSpLocks/>
            <a:stCxn id="3" idx="3"/>
            <a:endCxn id="5" idx="1"/>
          </p:cNvCxnSpPr>
          <p:nvPr/>
        </p:nvCxnSpPr>
        <p:spPr>
          <a:xfrm flipV="1">
            <a:off x="2853135" y="3616942"/>
            <a:ext cx="1791031" cy="16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AB1D41D9-AF7F-4C7B-8AED-D645A8119BFB}"/>
              </a:ext>
            </a:extLst>
          </p:cNvPr>
          <p:cNvSpPr txBox="1"/>
          <p:nvPr/>
        </p:nvSpPr>
        <p:spPr>
          <a:xfrm>
            <a:off x="2952366" y="3370721"/>
            <a:ext cx="228599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>
                <a:cs typeface="Times New Roman" panose="02020603050405020304" pitchFamily="18" charset="0"/>
              </a:rPr>
              <a:t>CT scanner bed removal</a:t>
            </a:r>
            <a:endParaRPr lang="zh-CN" altLang="en-US" sz="1000" dirty="0">
              <a:cs typeface="Times New Roman" panose="02020603050405020304" pitchFamily="18" charset="0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04D197C0-558F-4E6E-8751-7F545A17524C}"/>
              </a:ext>
            </a:extLst>
          </p:cNvPr>
          <p:cNvSpPr txBox="1"/>
          <p:nvPr/>
        </p:nvSpPr>
        <p:spPr>
          <a:xfrm>
            <a:off x="2952365" y="3630553"/>
            <a:ext cx="228599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>
                <a:cs typeface="Times New Roman" panose="02020603050405020304" pitchFamily="18" charset="0"/>
              </a:rPr>
              <a:t>Initial torso segmentation </a:t>
            </a:r>
            <a:endParaRPr lang="zh-CN" altLang="en-US" sz="1000" dirty="0">
              <a:cs typeface="Times New Roman" panose="02020603050405020304" pitchFamily="18" charset="0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006AF73C-6B1F-4785-BB4B-31C23A505301}"/>
              </a:ext>
            </a:extLst>
          </p:cNvPr>
          <p:cNvSpPr txBox="1"/>
          <p:nvPr/>
        </p:nvSpPr>
        <p:spPr>
          <a:xfrm>
            <a:off x="3085711" y="3813537"/>
            <a:ext cx="228599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>
                <a:cs typeface="Times New Roman" panose="02020603050405020304" pitchFamily="18" charset="0"/>
              </a:rPr>
              <a:t>Body cavity removal</a:t>
            </a:r>
            <a:endParaRPr lang="zh-CN" altLang="en-US" sz="1000" dirty="0">
              <a:cs typeface="Times New Roman" panose="02020603050405020304" pitchFamily="18" charset="0"/>
            </a:endParaRPr>
          </a:p>
        </p:txBody>
      </p: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EB170082-7741-4B47-9249-BD59AA9B1564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>
            <a:off x="5719633" y="3616942"/>
            <a:ext cx="10029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文本框 37">
            <a:extLst>
              <a:ext uri="{FF2B5EF4-FFF2-40B4-BE49-F238E27FC236}">
                <a16:creationId xmlns:a16="http://schemas.microsoft.com/office/drawing/2014/main" id="{1470690E-FFFB-42EB-8457-A01965CC85D4}"/>
              </a:ext>
            </a:extLst>
          </p:cNvPr>
          <p:cNvSpPr txBox="1"/>
          <p:nvPr/>
        </p:nvSpPr>
        <p:spPr>
          <a:xfrm>
            <a:off x="5770378" y="3369710"/>
            <a:ext cx="9491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>
                <a:cs typeface="Times New Roman" panose="02020603050405020304" pitchFamily="18" charset="0"/>
              </a:rPr>
              <a:t>Arm removal</a:t>
            </a:r>
            <a:endParaRPr lang="zh-CN" altLang="en-US" sz="1000" dirty="0">
              <a:cs typeface="Times New Roman" panose="02020603050405020304" pitchFamily="18" charset="0"/>
            </a:endParaRP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11FB510A-31D0-4FD2-AD48-F988C524C743}"/>
              </a:ext>
            </a:extLst>
          </p:cNvPr>
          <p:cNvSpPr/>
          <p:nvPr/>
        </p:nvSpPr>
        <p:spPr>
          <a:xfrm>
            <a:off x="5194423" y="5613266"/>
            <a:ext cx="2001506" cy="33114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cs typeface="Times New Roman" panose="02020603050405020304" pitchFamily="18" charset="0"/>
              </a:rPr>
              <a:t>Torso soft tissue centroids</a:t>
            </a:r>
            <a:endParaRPr lang="zh-CN" altLang="en-US" sz="1200" dirty="0">
              <a:cs typeface="Times New Roman" panose="02020603050405020304" pitchFamily="18" charset="0"/>
            </a:endParaRPr>
          </a:p>
        </p:txBody>
      </p:sp>
      <p:cxnSp>
        <p:nvCxnSpPr>
          <p:cNvPr id="48" name="连接符: 肘形 47">
            <a:extLst>
              <a:ext uri="{FF2B5EF4-FFF2-40B4-BE49-F238E27FC236}">
                <a16:creationId xmlns:a16="http://schemas.microsoft.com/office/drawing/2014/main" id="{44C8B435-F097-424D-9DAD-097E641BFD28}"/>
              </a:ext>
            </a:extLst>
          </p:cNvPr>
          <p:cNvCxnSpPr>
            <a:cxnSpLocks/>
            <a:stCxn id="6" idx="2"/>
            <a:endCxn id="7" idx="3"/>
          </p:cNvCxnSpPr>
          <p:nvPr/>
        </p:nvCxnSpPr>
        <p:spPr>
          <a:xfrm rot="5400000">
            <a:off x="6690617" y="4318849"/>
            <a:ext cx="1226129" cy="21550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连接符: 肘形 49">
            <a:extLst>
              <a:ext uri="{FF2B5EF4-FFF2-40B4-BE49-F238E27FC236}">
                <a16:creationId xmlns:a16="http://schemas.microsoft.com/office/drawing/2014/main" id="{594E4C7D-B55B-4525-8C77-490CD1ABB1B3}"/>
              </a:ext>
            </a:extLst>
          </p:cNvPr>
          <p:cNvCxnSpPr>
            <a:cxnSpLocks/>
            <a:stCxn id="6" idx="2"/>
            <a:endCxn id="46" idx="3"/>
          </p:cNvCxnSpPr>
          <p:nvPr/>
        </p:nvCxnSpPr>
        <p:spPr>
          <a:xfrm rot="5400000">
            <a:off x="6321031" y="4688435"/>
            <a:ext cx="1965300" cy="21550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1" name="矩形 50">
            <a:extLst>
              <a:ext uri="{FF2B5EF4-FFF2-40B4-BE49-F238E27FC236}">
                <a16:creationId xmlns:a16="http://schemas.microsoft.com/office/drawing/2014/main" id="{5A76925E-1721-4B39-A61F-670D4B27A4D0}"/>
              </a:ext>
            </a:extLst>
          </p:cNvPr>
          <p:cNvSpPr/>
          <p:nvPr/>
        </p:nvSpPr>
        <p:spPr>
          <a:xfrm>
            <a:off x="1017396" y="4863877"/>
            <a:ext cx="2603412" cy="33114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cs typeface="Times New Roman" panose="02020603050405020304" pitchFamily="18" charset="0"/>
              </a:rPr>
              <a:t>Sectional torso volumes/masses</a:t>
            </a:r>
            <a:endParaRPr lang="zh-CN" altLang="en-US" sz="1200" dirty="0">
              <a:cs typeface="Times New Roman" panose="02020603050405020304" pitchFamily="18" charset="0"/>
            </a:endParaRPr>
          </a:p>
        </p:txBody>
      </p:sp>
      <p:cxnSp>
        <p:nvCxnSpPr>
          <p:cNvPr id="53" name="直接箭头连接符 52">
            <a:extLst>
              <a:ext uri="{FF2B5EF4-FFF2-40B4-BE49-F238E27FC236}">
                <a16:creationId xmlns:a16="http://schemas.microsoft.com/office/drawing/2014/main" id="{C3D6F57D-7B5E-4EFE-B264-315E76B7BE1B}"/>
              </a:ext>
            </a:extLst>
          </p:cNvPr>
          <p:cNvCxnSpPr>
            <a:cxnSpLocks/>
            <a:stCxn id="7" idx="1"/>
            <a:endCxn id="51" idx="3"/>
          </p:cNvCxnSpPr>
          <p:nvPr/>
        </p:nvCxnSpPr>
        <p:spPr>
          <a:xfrm flipH="1" flipV="1">
            <a:off x="3620808" y="5029448"/>
            <a:ext cx="1698488" cy="102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4" name="文本框 53">
            <a:extLst>
              <a:ext uri="{FF2B5EF4-FFF2-40B4-BE49-F238E27FC236}">
                <a16:creationId xmlns:a16="http://schemas.microsoft.com/office/drawing/2014/main" id="{6BA462D4-EB1F-41DD-B3AC-CFA90794AAC4}"/>
              </a:ext>
            </a:extLst>
          </p:cNvPr>
          <p:cNvSpPr txBox="1"/>
          <p:nvPr/>
        </p:nvSpPr>
        <p:spPr>
          <a:xfrm>
            <a:off x="3739604" y="5054474"/>
            <a:ext cx="16321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>
                <a:cs typeface="Times New Roman" panose="02020603050405020304" pitchFamily="18" charset="0"/>
              </a:rPr>
              <a:t>body height research done previously</a:t>
            </a:r>
            <a:endParaRPr lang="zh-CN" altLang="en-US" sz="1000" dirty="0">
              <a:cs typeface="Times New Roman" panose="02020603050405020304" pitchFamily="18" charset="0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ED469366-4C8A-4F21-8110-235F4122342E}"/>
              </a:ext>
            </a:extLst>
          </p:cNvPr>
          <p:cNvSpPr txBox="1"/>
          <p:nvPr/>
        </p:nvSpPr>
        <p:spPr>
          <a:xfrm>
            <a:off x="3748649" y="4798929"/>
            <a:ext cx="1602597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微软雅黑"/>
                <a:cs typeface="Times New Roman" panose="02020603050405020304" pitchFamily="18" charset="0"/>
              </a:rPr>
              <a:t>Combined with vertebral </a:t>
            </a:r>
            <a:endParaRPr lang="zh-CN" altLang="en-US" dirty="0"/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E8E8D612-F44D-4898-B4AE-EF5426EDB1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46" t="29342" r="33952" b="12865"/>
          <a:stretch/>
        </p:blipFill>
        <p:spPr>
          <a:xfrm>
            <a:off x="851588" y="1665070"/>
            <a:ext cx="2234123" cy="158170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402A80F-1DD5-4B5F-9868-E8AB529541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7705" y="1666893"/>
            <a:ext cx="1967645" cy="1559935"/>
          </a:xfrm>
          <a:prstGeom prst="rect">
            <a:avLst/>
          </a:prstGeom>
        </p:spPr>
      </p:pic>
      <p:pic>
        <p:nvPicPr>
          <p:cNvPr id="24" name="图片 23" descr="紫色的蛋糕&#10;&#10;中度可信度描述已自动生成">
            <a:extLst>
              <a:ext uri="{FF2B5EF4-FFF2-40B4-BE49-F238E27FC236}">
                <a16:creationId xmlns:a16="http://schemas.microsoft.com/office/drawing/2014/main" id="{6DBB4F29-F889-45C7-AACA-6ABE33AAD8C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60" r="1603" b="2833"/>
          <a:stretch/>
        </p:blipFill>
        <p:spPr>
          <a:xfrm>
            <a:off x="6312862" y="1688094"/>
            <a:ext cx="2197144" cy="1535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6843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h3p5xuua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12785</TotalTime>
  <Words>860</Words>
  <Application>Microsoft Office PowerPoint</Application>
  <PresentationFormat>全屏显示(4:3)</PresentationFormat>
  <Paragraphs>234</Paragraphs>
  <Slides>41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41</vt:i4>
      </vt:variant>
    </vt:vector>
  </HeadingPairs>
  <TitlesOfParts>
    <vt:vector size="47" baseType="lpstr">
      <vt:lpstr>等线</vt:lpstr>
      <vt:lpstr>Arial</vt:lpstr>
      <vt:lpstr>Calibri</vt:lpstr>
      <vt:lpstr>Cambria Math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Lin M.Y.</dc:creator>
  <cp:lastModifiedBy>周 慧晶</cp:lastModifiedBy>
  <cp:revision>173</cp:revision>
  <dcterms:created xsi:type="dcterms:W3CDTF">2019-11-08T07:16:00Z</dcterms:created>
  <dcterms:modified xsi:type="dcterms:W3CDTF">2021-09-01T09:38:34Z</dcterms:modified>
</cp:coreProperties>
</file>